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4"/>
  </p:sldMasterIdLst>
  <p:notesMasterIdLst>
    <p:notesMasterId r:id="rId20"/>
  </p:notes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 id="268" r:id="rId17"/>
    <p:sldId id="269" r:id="rId18"/>
    <p:sldId id="270" r:id="rId19"/>
  </p:sldIdLst>
  <p:sldSz cx="12192000" cy="68580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3D662F60-9C53-F7F6-652A-0AE042ED42FE}" v="9" dt="2023-04-07T10:26:56.167"/>
    <p1510:client id="{6C655215-F789-4199-B293-E2E517025FA4}" v="4" dt="2023-01-24T15:19:08.941"/>
  </p1510:revLst>
</p1510:revInfo>
</file>

<file path=ppt/tableStyles.xml><?xml version="1.0" encoding="utf-8"?>
<a:tblStyleLst xmlns:a="http://schemas.openxmlformats.org/drawingml/2006/main" def="{5940675A-B579-460E-94D1-54222C63F5DA}">
  <a:tblStyle styleId="{4C3C2611-4C71-4FC5-86AE-919BDF0F9419}" styleName="">
    <a:tblBg/>
    <a:wholeTbl>
      <a:tcTxStyle b="off" i="off">
        <a:font>
          <a:latin typeface="Calibri"/>
          <a:ea typeface="Calibri"/>
          <a:cs typeface="Calibri"/>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CBD2"/>
          </a:solidFill>
        </a:fill>
      </a:tcStyle>
    </a:wholeTbl>
    <a:band2H>
      <a:tcTxStyle/>
      <a:tcStyle>
        <a:tcBdr/>
        <a:fill>
          <a:solidFill>
            <a:srgbClr val="E6E7EA"/>
          </a:solidFill>
        </a:fill>
      </a:tcStyle>
    </a:band2H>
    <a:firstCol>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Col>
    <a:la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lastRow>
    <a:fir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Row>
  </a:tblStyle>
  <a:tblStyle styleId="{C7B018BB-80A7-4F77-B60F-C8B233D01FF8}" styleName="">
    <a:tblBg/>
    <a:wholeTbl>
      <a:tcTxStyle b="off" i="off">
        <a:font>
          <a:latin typeface="Calibri"/>
          <a:ea typeface="Calibri"/>
          <a:cs typeface="Calibri"/>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D2DFCA"/>
          </a:solidFill>
        </a:fill>
      </a:tcStyle>
    </a:wholeTbl>
    <a:band2H>
      <a:tcTxStyle/>
      <a:tcStyle>
        <a:tcBdr/>
        <a:fill>
          <a:solidFill>
            <a:srgbClr val="EAF0E6"/>
          </a:solidFill>
        </a:fill>
      </a:tcStyle>
    </a:band2H>
    <a:firstCol>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Col>
    <a:la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lastRow>
    <a:fir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Row>
  </a:tblStyle>
  <a:tblStyle styleId="{EEE7283C-3CF3-47DC-8721-378D4A62B228}" styleName="">
    <a:tblBg/>
    <a:wholeTbl>
      <a:tcTxStyle b="off" i="off">
        <a:font>
          <a:latin typeface="Calibri"/>
          <a:ea typeface="Calibri"/>
          <a:cs typeface="Calibri"/>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D4E2CE"/>
          </a:solidFill>
        </a:fill>
      </a:tcStyle>
    </a:wholeTbl>
    <a:band2H>
      <a:tcTxStyle/>
      <a:tcStyle>
        <a:tcBdr/>
        <a:fill>
          <a:solidFill>
            <a:srgbClr val="EBF1E8"/>
          </a:solidFill>
        </a:fill>
      </a:tcStyle>
    </a:band2H>
    <a:firstCol>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Col>
    <a:la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lastRow>
    <a:fir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Row>
  </a:tblStyle>
  <a:tblStyle styleId="{CF821DB8-F4EB-4A41-A1BA-3FCAFE7338EE}" styleName="">
    <a:tblBg/>
    <a:wholeTbl>
      <a:tcTxStyle b="off" i="off">
        <a:font>
          <a:latin typeface="Calibri"/>
          <a:ea typeface="Calibri"/>
          <a:cs typeface="Calibri"/>
        </a:font>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6E6E6"/>
          </a:solidFill>
        </a:fill>
      </a:tcStyle>
    </a:wholeTbl>
    <a:band2H>
      <a:tcTxStyle/>
      <a:tcStyle>
        <a:tcBdr/>
        <a:fill>
          <a:solidFill>
            <a:srgbClr val="FFFFFF"/>
          </a:solidFill>
        </a:fill>
      </a:tcStyle>
    </a:band2H>
    <a:firstCol>
      <a:tcTxStyle b="on" i="off">
        <a:font>
          <a:latin typeface="Calibri"/>
          <a:ea typeface="Calibri"/>
          <a:cs typeface="Calibri"/>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Col>
    <a:lastRow>
      <a:tcTxStyle b="on" i="off">
        <a:font>
          <a:latin typeface="Calibri"/>
          <a:ea typeface="Calibri"/>
          <a:cs typeface="Calibri"/>
        </a:font>
        <a:srgbClr val="000000"/>
      </a:tcTxStyle>
      <a:tcStyle>
        <a:tcBdr>
          <a:left>
            <a:ln w="12700" cap="flat">
              <a:noFill/>
              <a:miter lim="400000"/>
            </a:ln>
          </a:left>
          <a:right>
            <a:ln w="12700" cap="flat">
              <a:noFill/>
              <a:miter lim="400000"/>
            </a:ln>
          </a:right>
          <a:top>
            <a:ln w="508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rgbClr val="FFFFFF"/>
          </a:solidFill>
        </a:fill>
      </a:tcStyle>
    </a:lastRow>
    <a:firstRow>
      <a:tcTxStyle b="on" i="off">
        <a:font>
          <a:latin typeface="Calibri"/>
          <a:ea typeface="Calibri"/>
          <a:cs typeface="Calibri"/>
        </a:font>
        <a:srgbClr val="FFFFFF"/>
      </a:tcTxStyle>
      <a:tcStyle>
        <a:tcBdr>
          <a:left>
            <a:ln w="12700" cap="flat">
              <a:noFill/>
              <a:miter lim="400000"/>
            </a:ln>
          </a:left>
          <a:right>
            <a:ln w="12700" cap="flat">
              <a:noFill/>
              <a:miter lim="400000"/>
            </a:ln>
          </a:right>
          <a:top>
            <a:ln w="254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chemeClr val="accent1"/>
          </a:solidFill>
        </a:fill>
      </a:tcStyle>
    </a:firstRow>
  </a:tblStyle>
  <a:tblStyle styleId="{33BA23B1-9221-436E-865A-0063620EA4FD}" styleName="">
    <a:tblBg/>
    <a:wholeTbl>
      <a:tcTxStyle b="off" i="off">
        <a:font>
          <a:latin typeface="Calibri"/>
          <a:ea typeface="Calibri"/>
          <a:cs typeface="Calibri"/>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CACA"/>
          </a:solidFill>
        </a:fill>
      </a:tcStyle>
    </a:wholeTbl>
    <a:band2H>
      <a:tcTxStyle/>
      <a:tcStyle>
        <a:tcBdr/>
        <a:fill>
          <a:solidFill>
            <a:srgbClr val="E6E6E6"/>
          </a:solidFill>
        </a:fill>
      </a:tcStyle>
    </a:band2H>
    <a:firstCol>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Col>
    <a:la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lastRow>
    <a:fir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Row>
  </a:tblStyle>
  <a:tblStyle styleId="{2708684C-4D16-4618-839F-0558EEFCDFE6}" styleName="">
    <a:tblBg/>
    <a:wholeTbl>
      <a:tcTxStyle b="off" i="off">
        <a:font>
          <a:latin typeface="Calibri"/>
          <a:ea typeface="Calibri"/>
          <a:cs typeface="Calibri"/>
        </a:font>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wholeTbl>
    <a:band2H>
      <a:tcTxStyle/>
      <a:tcStyle>
        <a:tcBdr/>
        <a:fill>
          <a:solidFill>
            <a:srgbClr val="FFFFFF"/>
          </a:solidFill>
        </a:fill>
      </a:tcStyle>
    </a:band2H>
    <a:firstCol>
      <a:tcTxStyle b="on" i="off">
        <a:font>
          <a:latin typeface="Calibri"/>
          <a:ea typeface="Calibri"/>
          <a:cs typeface="Calibri"/>
        </a:font>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firstCol>
    <a:lastRow>
      <a:tcTxStyle b="on" i="off">
        <a:font>
          <a:latin typeface="Calibri"/>
          <a:ea typeface="Calibri"/>
          <a:cs typeface="Calibri"/>
        </a:font>
        <a:srgbClr val="000000"/>
      </a:tcTxStyle>
      <a:tcStyle>
        <a:tcBdr>
          <a:left>
            <a:ln w="12700" cap="flat">
              <a:solidFill>
                <a:srgbClr val="000000"/>
              </a:solidFill>
              <a:prstDash val="solid"/>
              <a:round/>
            </a:ln>
          </a:left>
          <a:right>
            <a:ln w="12700" cap="flat">
              <a:solidFill>
                <a:srgbClr val="000000"/>
              </a:solidFill>
              <a:prstDash val="solid"/>
              <a:round/>
            </a:ln>
          </a:right>
          <a:top>
            <a:ln w="508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lastRow>
    <a:firstRow>
      <a:tcTxStyle b="on" i="off">
        <a:font>
          <a:latin typeface="Calibri"/>
          <a:ea typeface="Calibri"/>
          <a:cs typeface="Calibri"/>
        </a:font>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254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67" d="100"/>
          <a:sy n="67" d="100"/>
        </p:scale>
        <p:origin x="512" y="3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microsoft.com/office/2015/10/relationships/revisionInfo" Target="revisionInfo.xml"/><Relationship Id="rId3" Type="http://schemas.openxmlformats.org/officeDocument/2006/relationships/customXml" Target="../customXml/item3.xml"/><Relationship Id="rId21" Type="http://schemas.openxmlformats.org/officeDocument/2006/relationships/presProps" Target="pres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microsoft.com/office/2016/11/relationships/changesInfo" Target="changesInfos/changesInfo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GOMEZ, Paula" userId="c93cf399-3ed7-4230-9282-8831e3fe5ae7" providerId="ADAL" clId="{6D272368-80DE-4B16-9CFE-2D767B92B9B2}"/>
    <pc:docChg chg="modSld">
      <pc:chgData name="GOMEZ, Paula" userId="c93cf399-3ed7-4230-9282-8831e3fe5ae7" providerId="ADAL" clId="{6D272368-80DE-4B16-9CFE-2D767B92B9B2}" dt="2023-01-24T14:36:14.995" v="83" actId="20577"/>
      <pc:docMkLst>
        <pc:docMk/>
      </pc:docMkLst>
      <pc:sldChg chg="modSp mod">
        <pc:chgData name="GOMEZ, Paula" userId="c93cf399-3ed7-4230-9282-8831e3fe5ae7" providerId="ADAL" clId="{6D272368-80DE-4B16-9CFE-2D767B92B9B2}" dt="2023-01-24T14:33:42.554" v="13" actId="20577"/>
        <pc:sldMkLst>
          <pc:docMk/>
          <pc:sldMk cId="0" sldId="257"/>
        </pc:sldMkLst>
        <pc:spChg chg="mod">
          <ac:chgData name="GOMEZ, Paula" userId="c93cf399-3ed7-4230-9282-8831e3fe5ae7" providerId="ADAL" clId="{6D272368-80DE-4B16-9CFE-2D767B92B9B2}" dt="2023-01-24T14:33:42.554" v="13" actId="20577"/>
          <ac:spMkLst>
            <pc:docMk/>
            <pc:sldMk cId="0" sldId="257"/>
            <ac:spMk id="288" creationId="{00000000-0000-0000-0000-000000000000}"/>
          </ac:spMkLst>
        </pc:spChg>
      </pc:sldChg>
      <pc:sldChg chg="modSp mod">
        <pc:chgData name="GOMEZ, Paula" userId="c93cf399-3ed7-4230-9282-8831e3fe5ae7" providerId="ADAL" clId="{6D272368-80DE-4B16-9CFE-2D767B92B9B2}" dt="2023-01-24T14:34:19.526" v="70" actId="113"/>
        <pc:sldMkLst>
          <pc:docMk/>
          <pc:sldMk cId="0" sldId="258"/>
        </pc:sldMkLst>
        <pc:spChg chg="mod">
          <ac:chgData name="GOMEZ, Paula" userId="c93cf399-3ed7-4230-9282-8831e3fe5ae7" providerId="ADAL" clId="{6D272368-80DE-4B16-9CFE-2D767B92B9B2}" dt="2023-01-24T14:34:19.526" v="70" actId="113"/>
          <ac:spMkLst>
            <pc:docMk/>
            <pc:sldMk cId="0" sldId="258"/>
            <ac:spMk id="295" creationId="{00000000-0000-0000-0000-000000000000}"/>
          </ac:spMkLst>
        </pc:spChg>
      </pc:sldChg>
      <pc:sldChg chg="modSp mod">
        <pc:chgData name="GOMEZ, Paula" userId="c93cf399-3ed7-4230-9282-8831e3fe5ae7" providerId="ADAL" clId="{6D272368-80DE-4B16-9CFE-2D767B92B9B2}" dt="2023-01-24T14:34:53.176" v="71" actId="20577"/>
        <pc:sldMkLst>
          <pc:docMk/>
          <pc:sldMk cId="0" sldId="259"/>
        </pc:sldMkLst>
        <pc:spChg chg="mod">
          <ac:chgData name="GOMEZ, Paula" userId="c93cf399-3ed7-4230-9282-8831e3fe5ae7" providerId="ADAL" clId="{6D272368-80DE-4B16-9CFE-2D767B92B9B2}" dt="2023-01-24T14:34:53.176" v="71" actId="20577"/>
          <ac:spMkLst>
            <pc:docMk/>
            <pc:sldMk cId="0" sldId="259"/>
            <ac:spMk id="305" creationId="{00000000-0000-0000-0000-000000000000}"/>
          </ac:spMkLst>
        </pc:spChg>
      </pc:sldChg>
      <pc:sldChg chg="modSp mod">
        <pc:chgData name="GOMEZ, Paula" userId="c93cf399-3ed7-4230-9282-8831e3fe5ae7" providerId="ADAL" clId="{6D272368-80DE-4B16-9CFE-2D767B92B9B2}" dt="2023-01-24T14:34:58.936" v="72" actId="20577"/>
        <pc:sldMkLst>
          <pc:docMk/>
          <pc:sldMk cId="0" sldId="260"/>
        </pc:sldMkLst>
        <pc:spChg chg="mod">
          <ac:chgData name="GOMEZ, Paula" userId="c93cf399-3ed7-4230-9282-8831e3fe5ae7" providerId="ADAL" clId="{6D272368-80DE-4B16-9CFE-2D767B92B9B2}" dt="2023-01-24T14:34:58.936" v="72" actId="20577"/>
          <ac:spMkLst>
            <pc:docMk/>
            <pc:sldMk cId="0" sldId="260"/>
            <ac:spMk id="311" creationId="{00000000-0000-0000-0000-000000000000}"/>
          </ac:spMkLst>
        </pc:spChg>
      </pc:sldChg>
      <pc:sldChg chg="modSp mod">
        <pc:chgData name="GOMEZ, Paula" userId="c93cf399-3ed7-4230-9282-8831e3fe5ae7" providerId="ADAL" clId="{6D272368-80DE-4B16-9CFE-2D767B92B9B2}" dt="2023-01-24T14:35:05.423" v="73" actId="20577"/>
        <pc:sldMkLst>
          <pc:docMk/>
          <pc:sldMk cId="0" sldId="261"/>
        </pc:sldMkLst>
        <pc:spChg chg="mod">
          <ac:chgData name="GOMEZ, Paula" userId="c93cf399-3ed7-4230-9282-8831e3fe5ae7" providerId="ADAL" clId="{6D272368-80DE-4B16-9CFE-2D767B92B9B2}" dt="2023-01-24T14:35:05.423" v="73" actId="20577"/>
          <ac:spMkLst>
            <pc:docMk/>
            <pc:sldMk cId="0" sldId="261"/>
            <ac:spMk id="2" creationId="{AE4E3112-364F-8C54-C1EC-4312C74E32DB}"/>
          </ac:spMkLst>
        </pc:spChg>
      </pc:sldChg>
      <pc:sldChg chg="modSp mod">
        <pc:chgData name="GOMEZ, Paula" userId="c93cf399-3ed7-4230-9282-8831e3fe5ae7" providerId="ADAL" clId="{6D272368-80DE-4B16-9CFE-2D767B92B9B2}" dt="2023-01-24T14:35:23.587" v="77" actId="207"/>
        <pc:sldMkLst>
          <pc:docMk/>
          <pc:sldMk cId="0" sldId="262"/>
        </pc:sldMkLst>
        <pc:spChg chg="mod">
          <ac:chgData name="GOMEZ, Paula" userId="c93cf399-3ed7-4230-9282-8831e3fe5ae7" providerId="ADAL" clId="{6D272368-80DE-4B16-9CFE-2D767B92B9B2}" dt="2023-01-24T14:35:16.420" v="76" actId="20577"/>
          <ac:spMkLst>
            <pc:docMk/>
            <pc:sldMk cId="0" sldId="262"/>
            <ac:spMk id="4" creationId="{BCA35A62-947F-D8E3-91DC-F75C2D2DF38D}"/>
          </ac:spMkLst>
        </pc:spChg>
        <pc:spChg chg="mod">
          <ac:chgData name="GOMEZ, Paula" userId="c93cf399-3ed7-4230-9282-8831e3fe5ae7" providerId="ADAL" clId="{6D272368-80DE-4B16-9CFE-2D767B92B9B2}" dt="2023-01-24T14:35:23.587" v="77" actId="207"/>
          <ac:spMkLst>
            <pc:docMk/>
            <pc:sldMk cId="0" sldId="262"/>
            <ac:spMk id="327" creationId="{00000000-0000-0000-0000-000000000000}"/>
          </ac:spMkLst>
        </pc:spChg>
      </pc:sldChg>
      <pc:sldChg chg="modSp mod">
        <pc:chgData name="GOMEZ, Paula" userId="c93cf399-3ed7-4230-9282-8831e3fe5ae7" providerId="ADAL" clId="{6D272368-80DE-4B16-9CFE-2D767B92B9B2}" dt="2023-01-24T14:35:30.091" v="78" actId="20577"/>
        <pc:sldMkLst>
          <pc:docMk/>
          <pc:sldMk cId="0" sldId="263"/>
        </pc:sldMkLst>
        <pc:spChg chg="mod">
          <ac:chgData name="GOMEZ, Paula" userId="c93cf399-3ed7-4230-9282-8831e3fe5ae7" providerId="ADAL" clId="{6D272368-80DE-4B16-9CFE-2D767B92B9B2}" dt="2023-01-24T14:35:30.091" v="78" actId="20577"/>
          <ac:spMkLst>
            <pc:docMk/>
            <pc:sldMk cId="0" sldId="263"/>
            <ac:spMk id="4" creationId="{95EBD751-EAF2-5422-2D42-EC00E3FCA0D8}"/>
          </ac:spMkLst>
        </pc:spChg>
      </pc:sldChg>
      <pc:sldChg chg="modSp mod">
        <pc:chgData name="GOMEZ, Paula" userId="c93cf399-3ed7-4230-9282-8831e3fe5ae7" providerId="ADAL" clId="{6D272368-80DE-4B16-9CFE-2D767B92B9B2}" dt="2023-01-24T14:35:46.244" v="79" actId="20577"/>
        <pc:sldMkLst>
          <pc:docMk/>
          <pc:sldMk cId="0" sldId="264"/>
        </pc:sldMkLst>
        <pc:spChg chg="mod">
          <ac:chgData name="GOMEZ, Paula" userId="c93cf399-3ed7-4230-9282-8831e3fe5ae7" providerId="ADAL" clId="{6D272368-80DE-4B16-9CFE-2D767B92B9B2}" dt="2023-01-24T14:35:46.244" v="79" actId="20577"/>
          <ac:spMkLst>
            <pc:docMk/>
            <pc:sldMk cId="0" sldId="264"/>
            <ac:spMk id="2" creationId="{30C95BAC-4C45-EC9B-AC79-2B1720800532}"/>
          </ac:spMkLst>
        </pc:spChg>
      </pc:sldChg>
      <pc:sldChg chg="modSp mod">
        <pc:chgData name="GOMEZ, Paula" userId="c93cf399-3ed7-4230-9282-8831e3fe5ae7" providerId="ADAL" clId="{6D272368-80DE-4B16-9CFE-2D767B92B9B2}" dt="2023-01-24T14:35:55.228" v="80" actId="20577"/>
        <pc:sldMkLst>
          <pc:docMk/>
          <pc:sldMk cId="0" sldId="265"/>
        </pc:sldMkLst>
        <pc:spChg chg="mod">
          <ac:chgData name="GOMEZ, Paula" userId="c93cf399-3ed7-4230-9282-8831e3fe5ae7" providerId="ADAL" clId="{6D272368-80DE-4B16-9CFE-2D767B92B9B2}" dt="2023-01-24T14:35:55.228" v="80" actId="20577"/>
          <ac:spMkLst>
            <pc:docMk/>
            <pc:sldMk cId="0" sldId="265"/>
            <ac:spMk id="2" creationId="{FDA96489-5806-7045-1158-FAB7F775B7E0}"/>
          </ac:spMkLst>
        </pc:spChg>
      </pc:sldChg>
      <pc:sldChg chg="modSp mod">
        <pc:chgData name="GOMEZ, Paula" userId="c93cf399-3ed7-4230-9282-8831e3fe5ae7" providerId="ADAL" clId="{6D272368-80DE-4B16-9CFE-2D767B92B9B2}" dt="2023-01-24T14:36:02.833" v="81" actId="20577"/>
        <pc:sldMkLst>
          <pc:docMk/>
          <pc:sldMk cId="0" sldId="266"/>
        </pc:sldMkLst>
        <pc:spChg chg="mod">
          <ac:chgData name="GOMEZ, Paula" userId="c93cf399-3ed7-4230-9282-8831e3fe5ae7" providerId="ADAL" clId="{6D272368-80DE-4B16-9CFE-2D767B92B9B2}" dt="2023-01-24T14:36:02.833" v="81" actId="20577"/>
          <ac:spMkLst>
            <pc:docMk/>
            <pc:sldMk cId="0" sldId="266"/>
            <ac:spMk id="2" creationId="{41BA81B0-5080-8EC1-443C-2411A1195AC1}"/>
          </ac:spMkLst>
        </pc:spChg>
      </pc:sldChg>
      <pc:sldChg chg="modSp mod">
        <pc:chgData name="GOMEZ, Paula" userId="c93cf399-3ed7-4230-9282-8831e3fe5ae7" providerId="ADAL" clId="{6D272368-80DE-4B16-9CFE-2D767B92B9B2}" dt="2023-01-24T14:36:09.084" v="82" actId="20577"/>
        <pc:sldMkLst>
          <pc:docMk/>
          <pc:sldMk cId="0" sldId="267"/>
        </pc:sldMkLst>
        <pc:spChg chg="mod">
          <ac:chgData name="GOMEZ, Paula" userId="c93cf399-3ed7-4230-9282-8831e3fe5ae7" providerId="ADAL" clId="{6D272368-80DE-4B16-9CFE-2D767B92B9B2}" dt="2023-01-24T14:36:09.084" v="82" actId="20577"/>
          <ac:spMkLst>
            <pc:docMk/>
            <pc:sldMk cId="0" sldId="267"/>
            <ac:spMk id="2" creationId="{4087BACB-9C37-9A12-E925-87860421A502}"/>
          </ac:spMkLst>
        </pc:spChg>
      </pc:sldChg>
      <pc:sldChg chg="modSp mod">
        <pc:chgData name="GOMEZ, Paula" userId="c93cf399-3ed7-4230-9282-8831e3fe5ae7" providerId="ADAL" clId="{6D272368-80DE-4B16-9CFE-2D767B92B9B2}" dt="2023-01-24T14:36:14.995" v="83" actId="20577"/>
        <pc:sldMkLst>
          <pc:docMk/>
          <pc:sldMk cId="0" sldId="268"/>
        </pc:sldMkLst>
        <pc:spChg chg="mod">
          <ac:chgData name="GOMEZ, Paula" userId="c93cf399-3ed7-4230-9282-8831e3fe5ae7" providerId="ADAL" clId="{6D272368-80DE-4B16-9CFE-2D767B92B9B2}" dt="2023-01-24T14:36:14.995" v="83" actId="20577"/>
          <ac:spMkLst>
            <pc:docMk/>
            <pc:sldMk cId="0" sldId="268"/>
            <ac:spMk id="2" creationId="{7747EA92-EC1E-11CB-C0E6-F92C91E9A964}"/>
          </ac:spMkLst>
        </pc:spChg>
      </pc:sldChg>
    </pc:docChg>
  </pc:docChgLst>
  <pc:docChgLst>
    <pc:chgData name="GOMEZ, Paula" userId="S::gomezp@who.int::c93cf399-3ed7-4230-9282-8831e3fe5ae7" providerId="AD" clId="Web-{6C655215-F789-4199-B293-E2E517025FA4}"/>
    <pc:docChg chg="modSld">
      <pc:chgData name="GOMEZ, Paula" userId="S::gomezp@who.int::c93cf399-3ed7-4230-9282-8831e3fe5ae7" providerId="AD" clId="Web-{6C655215-F789-4199-B293-E2E517025FA4}" dt="2023-01-24T15:19:08.941" v="3" actId="1076"/>
      <pc:docMkLst>
        <pc:docMk/>
      </pc:docMkLst>
      <pc:sldChg chg="modSp">
        <pc:chgData name="GOMEZ, Paula" userId="S::gomezp@who.int::c93cf399-3ed7-4230-9282-8831e3fe5ae7" providerId="AD" clId="Web-{6C655215-F789-4199-B293-E2E517025FA4}" dt="2023-01-24T15:19:08.941" v="3" actId="1076"/>
        <pc:sldMkLst>
          <pc:docMk/>
          <pc:sldMk cId="0" sldId="256"/>
        </pc:sldMkLst>
        <pc:spChg chg="mod">
          <ac:chgData name="GOMEZ, Paula" userId="S::gomezp@who.int::c93cf399-3ed7-4230-9282-8831e3fe5ae7" providerId="AD" clId="Web-{6C655215-F789-4199-B293-E2E517025FA4}" dt="2023-01-24T15:19:08.941" v="3" actId="1076"/>
          <ac:spMkLst>
            <pc:docMk/>
            <pc:sldMk cId="0" sldId="256"/>
            <ac:spMk id="281" creationId="{00000000-0000-0000-0000-000000000000}"/>
          </ac:spMkLst>
        </pc:spChg>
      </pc:sldChg>
    </pc:docChg>
  </pc:docChgLst>
  <pc:docChgLst>
    <pc:chgData name="GOMEZ, Paula" userId="S::gomezp@who.int::c93cf399-3ed7-4230-9282-8831e3fe5ae7" providerId="AD" clId="Web-{3D662F60-9C53-F7F6-652A-0AE042ED42FE}"/>
    <pc:docChg chg="modSld">
      <pc:chgData name="GOMEZ, Paula" userId="S::gomezp@who.int::c93cf399-3ed7-4230-9282-8831e3fe5ae7" providerId="AD" clId="Web-{3D662F60-9C53-F7F6-652A-0AE042ED42FE}" dt="2023-04-07T10:26:56.167" v="4" actId="20577"/>
      <pc:docMkLst>
        <pc:docMk/>
      </pc:docMkLst>
      <pc:sldChg chg="modSp">
        <pc:chgData name="GOMEZ, Paula" userId="S::gomezp@who.int::c93cf399-3ed7-4230-9282-8831e3fe5ae7" providerId="AD" clId="Web-{3D662F60-9C53-F7F6-652A-0AE042ED42FE}" dt="2023-04-07T10:26:44.119" v="3" actId="20577"/>
        <pc:sldMkLst>
          <pc:docMk/>
          <pc:sldMk cId="0" sldId="256"/>
        </pc:sldMkLst>
        <pc:spChg chg="mod">
          <ac:chgData name="GOMEZ, Paula" userId="S::gomezp@who.int::c93cf399-3ed7-4230-9282-8831e3fe5ae7" providerId="AD" clId="Web-{3D662F60-9C53-F7F6-652A-0AE042ED42FE}" dt="2023-04-07T10:26:44.119" v="3" actId="20577"/>
          <ac:spMkLst>
            <pc:docMk/>
            <pc:sldMk cId="0" sldId="256"/>
            <ac:spMk id="282" creationId="{00000000-0000-0000-0000-000000000000}"/>
          </ac:spMkLst>
        </pc:spChg>
      </pc:sldChg>
      <pc:sldChg chg="modSp">
        <pc:chgData name="GOMEZ, Paula" userId="S::gomezp@who.int::c93cf399-3ed7-4230-9282-8831e3fe5ae7" providerId="AD" clId="Web-{3D662F60-9C53-F7F6-652A-0AE042ED42FE}" dt="2023-04-07T10:26:56.167" v="4" actId="20577"/>
        <pc:sldMkLst>
          <pc:docMk/>
          <pc:sldMk cId="0" sldId="263"/>
        </pc:sldMkLst>
        <pc:spChg chg="mod">
          <ac:chgData name="GOMEZ, Paula" userId="S::gomezp@who.int::c93cf399-3ed7-4230-9282-8831e3fe5ae7" providerId="AD" clId="Web-{3D662F60-9C53-F7F6-652A-0AE042ED42FE}" dt="2023-04-07T10:26:56.167" v="4" actId="20577"/>
          <ac:spMkLst>
            <pc:docMk/>
            <pc:sldMk cId="0" sldId="263"/>
            <ac:spMk id="4" creationId="{95EBD751-EAF2-5422-2D42-EC00E3FCA0D8}"/>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77" name="Shape 277"/>
          <p:cNvSpPr>
            <a:spLocks noGrp="1" noRot="1" noChangeAspect="1"/>
          </p:cNvSpPr>
          <p:nvPr>
            <p:ph type="sldImg"/>
          </p:nvPr>
        </p:nvSpPr>
        <p:spPr>
          <a:xfrm>
            <a:off x="1143000" y="685800"/>
            <a:ext cx="4572000" cy="3429000"/>
          </a:xfrm>
          <a:prstGeom prst="rect">
            <a:avLst/>
          </a:prstGeom>
        </p:spPr>
        <p:txBody>
          <a:bodyPr/>
          <a:lstStyle/>
          <a:p>
            <a:endParaRPr/>
          </a:p>
        </p:txBody>
      </p:sp>
      <p:sp>
        <p:nvSpPr>
          <p:cNvPr id="278" name="Shape 278"/>
          <p:cNvSpPr>
            <a:spLocks noGrp="1"/>
          </p:cNvSpPr>
          <p:nvPr>
            <p:ph type="body" sz="quarter" idx="1"/>
          </p:nvPr>
        </p:nvSpPr>
        <p:spPr>
          <a:xfrm>
            <a:off x="914400" y="4343400"/>
            <a:ext cx="5029200" cy="4114800"/>
          </a:xfrm>
          <a:prstGeom prst="rect">
            <a:avLst/>
          </a:prstGeom>
        </p:spPr>
        <p:txBody>
          <a:bodyPr/>
          <a:lstStyle/>
          <a:p>
            <a:endParaRPr/>
          </a:p>
        </p:txBody>
      </p:sp>
    </p:spTree>
  </p:cSld>
  <p:clrMap bg1="lt1" tx1="dk1" bg2="lt2" tx2="dk2" accent1="accent1" accent2="accent2" accent3="accent3" accent4="accent4" accent5="accent5" accent6="accent6" hlink="hlink" folHlink="folHlink"/>
  <p:notesStyle>
    <a:lvl1pPr latinLnBrk="0">
      <a:defRPr sz="1200">
        <a:latin typeface="+mn-lt"/>
        <a:ea typeface="+mn-ea"/>
        <a:cs typeface="+mn-cs"/>
        <a:sym typeface="Source Sans Pro Regular"/>
      </a:defRPr>
    </a:lvl1pPr>
    <a:lvl2pPr indent="228600" latinLnBrk="0">
      <a:defRPr sz="1200">
        <a:latin typeface="+mn-lt"/>
        <a:ea typeface="+mn-ea"/>
        <a:cs typeface="+mn-cs"/>
        <a:sym typeface="Source Sans Pro Regular"/>
      </a:defRPr>
    </a:lvl2pPr>
    <a:lvl3pPr indent="457200" latinLnBrk="0">
      <a:defRPr sz="1200">
        <a:latin typeface="+mn-lt"/>
        <a:ea typeface="+mn-ea"/>
        <a:cs typeface="+mn-cs"/>
        <a:sym typeface="Source Sans Pro Regular"/>
      </a:defRPr>
    </a:lvl3pPr>
    <a:lvl4pPr indent="685800" latinLnBrk="0">
      <a:defRPr sz="1200">
        <a:latin typeface="+mn-lt"/>
        <a:ea typeface="+mn-ea"/>
        <a:cs typeface="+mn-cs"/>
        <a:sym typeface="Source Sans Pro Regular"/>
      </a:defRPr>
    </a:lvl4pPr>
    <a:lvl5pPr indent="914400" latinLnBrk="0">
      <a:defRPr sz="1200">
        <a:latin typeface="+mn-lt"/>
        <a:ea typeface="+mn-ea"/>
        <a:cs typeface="+mn-cs"/>
        <a:sym typeface="Source Sans Pro Regular"/>
      </a:defRPr>
    </a:lvl5pPr>
    <a:lvl6pPr indent="1143000" latinLnBrk="0">
      <a:defRPr sz="1200">
        <a:latin typeface="+mn-lt"/>
        <a:ea typeface="+mn-ea"/>
        <a:cs typeface="+mn-cs"/>
        <a:sym typeface="Source Sans Pro Regular"/>
      </a:defRPr>
    </a:lvl6pPr>
    <a:lvl7pPr indent="1371600" latinLnBrk="0">
      <a:defRPr sz="1200">
        <a:latin typeface="+mn-lt"/>
        <a:ea typeface="+mn-ea"/>
        <a:cs typeface="+mn-cs"/>
        <a:sym typeface="Source Sans Pro Regular"/>
      </a:defRPr>
    </a:lvl7pPr>
    <a:lvl8pPr indent="1600200" latinLnBrk="0">
      <a:defRPr sz="1200">
        <a:latin typeface="+mn-lt"/>
        <a:ea typeface="+mn-ea"/>
        <a:cs typeface="+mn-cs"/>
        <a:sym typeface="Source Sans Pro Regular"/>
      </a:defRPr>
    </a:lvl8pPr>
    <a:lvl9pPr indent="1828800" latinLnBrk="0">
      <a:defRPr sz="1200">
        <a:latin typeface="+mn-lt"/>
        <a:ea typeface="+mn-ea"/>
        <a:cs typeface="+mn-cs"/>
        <a:sym typeface="Source Sans Pro Regular"/>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1" name="Shape 291"/>
          <p:cNvSpPr>
            <a:spLocks noGrp="1" noRot="1" noChangeAspect="1"/>
          </p:cNvSpPr>
          <p:nvPr>
            <p:ph type="sldImg"/>
          </p:nvPr>
        </p:nvSpPr>
        <p:spPr>
          <a:xfrm>
            <a:off x="381000" y="685800"/>
            <a:ext cx="6096000" cy="3429000"/>
          </a:xfrm>
          <a:prstGeom prst="rect">
            <a:avLst/>
          </a:prstGeom>
        </p:spPr>
        <p:txBody>
          <a:bodyPr/>
          <a:lstStyle/>
          <a:p>
            <a:endParaRPr/>
          </a:p>
        </p:txBody>
      </p:sp>
      <p:sp>
        <p:nvSpPr>
          <p:cNvPr id="292" name="Shape 292"/>
          <p:cNvSpPr>
            <a:spLocks noGrp="1"/>
          </p:cNvSpPr>
          <p:nvPr>
            <p:ph type="body" sz="quarter" idx="1"/>
          </p:nvPr>
        </p:nvSpPr>
        <p:spPr>
          <a:prstGeom prst="rect">
            <a:avLst/>
          </a:prstGeom>
        </p:spPr>
        <p:txBody>
          <a:bodyPr/>
          <a:lstStyle/>
          <a:p>
            <a:r>
              <a:t> </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1" name="Shape 301"/>
          <p:cNvSpPr>
            <a:spLocks noGrp="1" noRot="1" noChangeAspect="1"/>
          </p:cNvSpPr>
          <p:nvPr>
            <p:ph type="sldImg"/>
          </p:nvPr>
        </p:nvSpPr>
        <p:spPr>
          <a:xfrm>
            <a:off x="381000" y="685800"/>
            <a:ext cx="6096000" cy="3429000"/>
          </a:xfrm>
          <a:prstGeom prst="rect">
            <a:avLst/>
          </a:prstGeom>
        </p:spPr>
        <p:txBody>
          <a:bodyPr/>
          <a:lstStyle/>
          <a:p>
            <a:endParaRPr/>
          </a:p>
        </p:txBody>
      </p:sp>
      <p:sp>
        <p:nvSpPr>
          <p:cNvPr id="302" name="Shape 302"/>
          <p:cNvSpPr>
            <a:spLocks noGrp="1"/>
          </p:cNvSpPr>
          <p:nvPr>
            <p:ph type="body" sz="quarter" idx="1"/>
          </p:nvPr>
        </p:nvSpPr>
        <p:spPr>
          <a:prstGeom prst="rect">
            <a:avLst/>
          </a:prstGeom>
        </p:spPr>
        <p:txBody>
          <a:bodyPr/>
          <a:lstStyle/>
          <a:p>
            <a:r>
              <a:t> </a:t>
            </a:r>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2.png"/></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8.png"/><Relationship Id="rId1" Type="http://schemas.openxmlformats.org/officeDocument/2006/relationships/slideMaster" Target="../slideMasters/slideMaster1.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3.png"/></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x">
  <p:cSld name="Title Slide">
    <p:spTree>
      <p:nvGrpSpPr>
        <p:cNvPr id="1" name=""/>
        <p:cNvGrpSpPr/>
        <p:nvPr/>
      </p:nvGrpSpPr>
      <p:grpSpPr>
        <a:xfrm>
          <a:off x="0" y="0"/>
          <a:ext cx="0" cy="0"/>
          <a:chOff x="0" y="0"/>
          <a:chExt cx="0" cy="0"/>
        </a:xfrm>
      </p:grpSpPr>
      <p:sp>
        <p:nvSpPr>
          <p:cNvPr id="19" name="Rectangle 1"/>
          <p:cNvSpPr/>
          <p:nvPr/>
        </p:nvSpPr>
        <p:spPr>
          <a:xfrm>
            <a:off x="0" y="11"/>
            <a:ext cx="12192000" cy="4354825"/>
          </a:xfrm>
          <a:prstGeom prst="rect">
            <a:avLst/>
          </a:prstGeom>
          <a:solidFill>
            <a:srgbClr val="ECF2F8"/>
          </a:solidFill>
          <a:ln w="12700">
            <a:miter lim="400000"/>
          </a:ln>
        </p:spPr>
        <p:txBody>
          <a:bodyPr lIns="45719" rIns="45719" anchor="ctr"/>
          <a:lstStyle/>
          <a:p>
            <a:pPr algn="ctr">
              <a:defRPr sz="500">
                <a:solidFill>
                  <a:srgbClr val="FFFFFF"/>
                </a:solidFill>
                <a:latin typeface="+mn-lt"/>
                <a:ea typeface="+mn-ea"/>
                <a:cs typeface="+mn-cs"/>
                <a:sym typeface="Source Sans Pro Regular"/>
              </a:defRPr>
            </a:pPr>
            <a:endParaRPr/>
          </a:p>
        </p:txBody>
      </p:sp>
      <p:pic>
        <p:nvPicPr>
          <p:cNvPr id="20" name="Image" descr="Image"/>
          <p:cNvPicPr>
            <a:picLocks noChangeAspect="1"/>
          </p:cNvPicPr>
          <p:nvPr/>
        </p:nvPicPr>
        <p:blipFill>
          <a:blip r:embed="rId2"/>
          <a:stretch>
            <a:fillRect/>
          </a:stretch>
        </p:blipFill>
        <p:spPr>
          <a:xfrm>
            <a:off x="-13084" y="-15553"/>
            <a:ext cx="6565405" cy="5403206"/>
          </a:xfrm>
          <a:prstGeom prst="rect">
            <a:avLst/>
          </a:prstGeom>
          <a:ln w="12700">
            <a:miter lim="400000"/>
          </a:ln>
        </p:spPr>
      </p:pic>
      <p:pic>
        <p:nvPicPr>
          <p:cNvPr id="21"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pic>
        <p:nvPicPr>
          <p:cNvPr id="22" name="Picture 2" descr="Picture 2"/>
          <p:cNvPicPr>
            <a:picLocks noChangeAspect="1"/>
          </p:cNvPicPr>
          <p:nvPr/>
        </p:nvPicPr>
        <p:blipFill>
          <a:blip r:embed="rId4"/>
          <a:stretch>
            <a:fillRect/>
          </a:stretch>
        </p:blipFill>
        <p:spPr>
          <a:xfrm>
            <a:off x="74344" y="6310302"/>
            <a:ext cx="1548718" cy="474296"/>
          </a:xfrm>
          <a:prstGeom prst="rect">
            <a:avLst/>
          </a:prstGeom>
          <a:ln w="12700">
            <a:miter lim="400000"/>
          </a:ln>
        </p:spPr>
      </p:pic>
      <p:sp>
        <p:nvSpPr>
          <p:cNvPr id="23" name="Slide Number"/>
          <p:cNvSpPr txBox="1">
            <a:spLocks noGrp="1"/>
          </p:cNvSpPr>
          <p:nvPr>
            <p:ph type="sldNum" sz="quarter" idx="2"/>
          </p:nvPr>
        </p:nvSpPr>
        <p:spPr>
          <a:prstGeom prst="rect">
            <a:avLst/>
          </a:prstGeom>
        </p:spPr>
        <p:txBody>
          <a:bodyPr/>
          <a:lstStyle/>
          <a:p>
            <a:fld id="{86CB4B4D-7CA3-9044-876B-883B54F8677D}" type="slidenum">
              <a:t>‹#›</a:t>
            </a:fld>
            <a:endParaRPr/>
          </a:p>
        </p:txBody>
      </p:sp>
      <p:sp>
        <p:nvSpPr>
          <p:cNvPr id="24" name="Slide Number Placeholder 5"/>
          <p:cNvSpPr txBox="1"/>
          <p:nvPr/>
        </p:nvSpPr>
        <p:spPr>
          <a:xfrm>
            <a:off x="11526519" y="6330331"/>
            <a:ext cx="721361" cy="320041"/>
          </a:xfrm>
          <a:prstGeom prst="rect">
            <a:avLst/>
          </a:prstGeom>
          <a:ln w="12700">
            <a:miter lim="400000"/>
          </a:ln>
        </p:spPr>
        <p:txBody>
          <a:bodyPr lIns="45719" rIns="45719">
            <a:spAutoFit/>
          </a:bodyPr>
          <a:lstStyle/>
          <a:p>
            <a:pPr>
              <a:defRPr sz="1400">
                <a:solidFill>
                  <a:srgbClr val="FFFFFF"/>
                </a:solidFill>
                <a:latin typeface="+mn-lt"/>
                <a:ea typeface="+mn-ea"/>
                <a:cs typeface="+mn-cs"/>
                <a:sym typeface="Source Sans Pro Regular"/>
              </a:defRPr>
            </a:pPr>
            <a:endParaRPr/>
          </a:p>
        </p:txBody>
      </p:sp>
      <p:sp>
        <p:nvSpPr>
          <p:cNvPr id="25" name="Subtitle 5"/>
          <p:cNvSpPr txBox="1"/>
          <p:nvPr/>
        </p:nvSpPr>
        <p:spPr>
          <a:xfrm>
            <a:off x="8106769" y="6508756"/>
            <a:ext cx="3794759"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t>Rapid Response Teams Advanced Training Package</a:t>
            </a:r>
          </a:p>
        </p:txBody>
      </p:sp>
      <p:sp>
        <p:nvSpPr>
          <p:cNvPr id="26" name="Subtitle 5"/>
          <p:cNvSpPr txBox="1"/>
          <p:nvPr/>
        </p:nvSpPr>
        <p:spPr>
          <a:xfrm>
            <a:off x="8096830" y="6654551"/>
            <a:ext cx="3794759"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t>A71 PRSEAH</a:t>
            </a:r>
          </a:p>
        </p:txBody>
      </p:sp>
      <p:pic>
        <p:nvPicPr>
          <p:cNvPr id="27" name="Picture 18" descr="Picture 18"/>
          <p:cNvPicPr>
            <a:picLocks noChangeAspect="1"/>
          </p:cNvPicPr>
          <p:nvPr/>
        </p:nvPicPr>
        <p:blipFill>
          <a:blip r:embed="rId5"/>
          <a:stretch>
            <a:fillRect/>
          </a:stretch>
        </p:blipFill>
        <p:spPr>
          <a:xfrm>
            <a:off x="9002489" y="5116962"/>
            <a:ext cx="2823416" cy="908686"/>
          </a:xfrm>
          <a:prstGeom prst="rect">
            <a:avLst/>
          </a:prstGeom>
          <a:ln w="12700">
            <a:miter lim="400000"/>
          </a:ln>
        </p:spPr>
      </p:pic>
      <p:pic>
        <p:nvPicPr>
          <p:cNvPr id="28" name="Picture 19" descr="Picture 19"/>
          <p:cNvPicPr>
            <a:picLocks noChangeAspect="1"/>
          </p:cNvPicPr>
          <p:nvPr/>
        </p:nvPicPr>
        <p:blipFill>
          <a:blip r:embed="rId3"/>
          <a:stretch>
            <a:fillRect/>
          </a:stretch>
        </p:blipFill>
        <p:spPr>
          <a:xfrm>
            <a:off x="11189972" y="118166"/>
            <a:ext cx="866716" cy="895042"/>
          </a:xfrm>
          <a:prstGeom prst="rect">
            <a:avLst/>
          </a:prstGeom>
          <a:ln w="12700">
            <a:miter lim="400000"/>
          </a:ln>
        </p:spPr>
      </p:pic>
      <p:sp>
        <p:nvSpPr>
          <p:cNvPr id="29" name="Body Level One…"/>
          <p:cNvSpPr txBox="1">
            <a:spLocks noGrp="1"/>
          </p:cNvSpPr>
          <p:nvPr>
            <p:ph type="body" sz="quarter" idx="1"/>
          </p:nvPr>
        </p:nvSpPr>
        <p:spPr>
          <a:xfrm>
            <a:off x="5525727" y="3491867"/>
            <a:ext cx="5925538" cy="914401"/>
          </a:xfrm>
          <a:prstGeom prst="rect">
            <a:avLst/>
          </a:prstGeom>
        </p:spPr>
        <p:txBody>
          <a:bodyPr/>
          <a:lstStyle>
            <a:lvl1pPr>
              <a:defRPr>
                <a:latin typeface="Source Sans Pro Bold"/>
                <a:ea typeface="Source Sans Pro Bold"/>
                <a:cs typeface="Source Sans Pro Bold"/>
                <a:sym typeface="Source Sans Pro Bold"/>
              </a:defRPr>
            </a:lvl1pPr>
            <a:lvl2pPr marL="216992" indent="-72331">
              <a:defRPr>
                <a:latin typeface="Source Sans Pro Bold"/>
                <a:ea typeface="Source Sans Pro Bold"/>
                <a:cs typeface="Source Sans Pro Bold"/>
                <a:sym typeface="Source Sans Pro Bold"/>
              </a:defRPr>
            </a:lvl2pPr>
            <a:lvl3pPr marL="361652" indent="-72331">
              <a:defRPr>
                <a:latin typeface="Source Sans Pro Bold"/>
                <a:ea typeface="Source Sans Pro Bold"/>
                <a:cs typeface="Source Sans Pro Bold"/>
                <a:sym typeface="Source Sans Pro Bold"/>
              </a:defRPr>
            </a:lvl3pPr>
            <a:lvl4pPr marL="506314" indent="-72331">
              <a:defRPr>
                <a:latin typeface="Source Sans Pro Bold"/>
                <a:ea typeface="Source Sans Pro Bold"/>
                <a:cs typeface="Source Sans Pro Bold"/>
                <a:sym typeface="Source Sans Pro Bold"/>
              </a:defRPr>
            </a:lvl4pPr>
            <a:lvl5pPr marL="650974" indent="-72331">
              <a:defRPr>
                <a:latin typeface="Source Sans Pro Bold"/>
                <a:ea typeface="Source Sans Pro Bold"/>
                <a:cs typeface="Source Sans Pro Bold"/>
                <a:sym typeface="Source Sans Pro Bold"/>
              </a:defRPr>
            </a:lvl5pPr>
          </a:lstStyle>
          <a:p>
            <a:r>
              <a:t>Body Level One</a:t>
            </a:r>
          </a:p>
          <a:p>
            <a:pPr lvl="1"/>
            <a:r>
              <a:t>Body Level Two</a:t>
            </a:r>
          </a:p>
          <a:p>
            <a:pPr lvl="2"/>
            <a:r>
              <a:t>Body Level Three</a:t>
            </a:r>
          </a:p>
          <a:p>
            <a:pPr lvl="3"/>
            <a:r>
              <a:t>Body Level Four</a:t>
            </a:r>
          </a:p>
          <a:p>
            <a:pPr lvl="4"/>
            <a:r>
              <a:t>Body Level Five</a:t>
            </a:r>
          </a:p>
        </p:txBody>
      </p:sp>
      <p:sp>
        <p:nvSpPr>
          <p:cNvPr id="30" name="Title Text"/>
          <p:cNvSpPr txBox="1">
            <a:spLocks noGrp="1"/>
          </p:cNvSpPr>
          <p:nvPr>
            <p:ph type="title"/>
          </p:nvPr>
        </p:nvSpPr>
        <p:spPr>
          <a:xfrm>
            <a:off x="517796" y="1587565"/>
            <a:ext cx="4490140" cy="2410277"/>
          </a:xfrm>
          <a:prstGeom prst="rect">
            <a:avLst/>
          </a:prstGeom>
        </p:spPr>
        <p:txBody>
          <a:bodyPr/>
          <a:lstStyle/>
          <a:p>
            <a:r>
              <a:t>Title Text</a:t>
            </a:r>
          </a:p>
        </p:txBody>
      </p:sp>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tx">
  <p:cSld name="7_Custom Layout">
    <p:spTree>
      <p:nvGrpSpPr>
        <p:cNvPr id="1" name=""/>
        <p:cNvGrpSpPr/>
        <p:nvPr/>
      </p:nvGrpSpPr>
      <p:grpSpPr>
        <a:xfrm>
          <a:off x="0" y="0"/>
          <a:ext cx="0" cy="0"/>
          <a:chOff x="0" y="0"/>
          <a:chExt cx="0" cy="0"/>
        </a:xfrm>
      </p:grpSpPr>
      <p:pic>
        <p:nvPicPr>
          <p:cNvPr id="158" name="Image" descr="Image"/>
          <p:cNvPicPr>
            <a:picLocks noChangeAspect="1"/>
          </p:cNvPicPr>
          <p:nvPr/>
        </p:nvPicPr>
        <p:blipFill>
          <a:blip r:embed="rId2"/>
          <a:srcRect b="1317"/>
          <a:stretch>
            <a:fillRect/>
          </a:stretch>
        </p:blipFill>
        <p:spPr>
          <a:xfrm>
            <a:off x="-15228" y="-14824"/>
            <a:ext cx="12505419" cy="6126364"/>
          </a:xfrm>
          <a:prstGeom prst="rect">
            <a:avLst/>
          </a:prstGeom>
          <a:ln w="12700">
            <a:miter lim="400000"/>
          </a:ln>
        </p:spPr>
      </p:pic>
      <p:pic>
        <p:nvPicPr>
          <p:cNvPr id="159" name="Picture 6" descr="Picture 6"/>
          <p:cNvPicPr>
            <a:picLocks noChangeAspect="1"/>
          </p:cNvPicPr>
          <p:nvPr/>
        </p:nvPicPr>
        <p:blipFill>
          <a:blip r:embed="rId3"/>
          <a:stretch>
            <a:fillRect/>
          </a:stretch>
        </p:blipFill>
        <p:spPr>
          <a:xfrm>
            <a:off x="11358371" y="138176"/>
            <a:ext cx="685801" cy="711201"/>
          </a:xfrm>
          <a:prstGeom prst="rect">
            <a:avLst/>
          </a:prstGeom>
          <a:ln w="12700">
            <a:miter lim="400000"/>
          </a:ln>
        </p:spPr>
      </p:pic>
      <p:pic>
        <p:nvPicPr>
          <p:cNvPr id="160" name="Picture 2" descr="Picture 2"/>
          <p:cNvPicPr>
            <a:picLocks noChangeAspect="1"/>
          </p:cNvPicPr>
          <p:nvPr/>
        </p:nvPicPr>
        <p:blipFill>
          <a:blip r:embed="rId4"/>
          <a:stretch>
            <a:fillRect/>
          </a:stretch>
        </p:blipFill>
        <p:spPr>
          <a:xfrm>
            <a:off x="74344" y="6310302"/>
            <a:ext cx="1548718" cy="474296"/>
          </a:xfrm>
          <a:prstGeom prst="rect">
            <a:avLst/>
          </a:prstGeom>
          <a:ln w="12700">
            <a:miter lim="400000"/>
          </a:ln>
        </p:spPr>
      </p:pic>
      <p:sp>
        <p:nvSpPr>
          <p:cNvPr id="161" name="Slide Number"/>
          <p:cNvSpPr txBox="1">
            <a:spLocks noGrp="1"/>
          </p:cNvSpPr>
          <p:nvPr>
            <p:ph type="sldNum" sz="quarter" idx="2"/>
          </p:nvPr>
        </p:nvSpPr>
        <p:spPr>
          <a:prstGeom prst="rect">
            <a:avLst/>
          </a:prstGeom>
        </p:spPr>
        <p:txBody>
          <a:bodyPr/>
          <a:lstStyle/>
          <a:p>
            <a:fld id="{86CB4B4D-7CA3-9044-876B-883B54F8677D}" type="slidenum">
              <a:t>‹#›</a:t>
            </a:fld>
            <a:endParaRPr/>
          </a:p>
        </p:txBody>
      </p:sp>
      <p:sp>
        <p:nvSpPr>
          <p:cNvPr id="162" name="Slide Number Placeholder 5"/>
          <p:cNvSpPr txBox="1"/>
          <p:nvPr/>
        </p:nvSpPr>
        <p:spPr>
          <a:xfrm>
            <a:off x="11526519" y="6330331"/>
            <a:ext cx="721361" cy="320041"/>
          </a:xfrm>
          <a:prstGeom prst="rect">
            <a:avLst/>
          </a:prstGeom>
          <a:ln w="12700">
            <a:miter lim="400000"/>
          </a:ln>
        </p:spPr>
        <p:txBody>
          <a:bodyPr lIns="45719" rIns="45719">
            <a:spAutoFit/>
          </a:bodyPr>
          <a:lstStyle/>
          <a:p>
            <a:pPr>
              <a:defRPr sz="1400">
                <a:solidFill>
                  <a:srgbClr val="FFFFFF"/>
                </a:solidFill>
                <a:latin typeface="+mn-lt"/>
                <a:ea typeface="+mn-ea"/>
                <a:cs typeface="+mn-cs"/>
                <a:sym typeface="Source Sans Pro Regular"/>
              </a:defRPr>
            </a:pPr>
            <a:endParaRPr/>
          </a:p>
        </p:txBody>
      </p:sp>
      <p:sp>
        <p:nvSpPr>
          <p:cNvPr id="163" name="Subtitle 5"/>
          <p:cNvSpPr txBox="1"/>
          <p:nvPr/>
        </p:nvSpPr>
        <p:spPr>
          <a:xfrm>
            <a:off x="8106769" y="6508756"/>
            <a:ext cx="3794759"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t>Rapid Response Teams Advanced Training Package</a:t>
            </a:r>
          </a:p>
        </p:txBody>
      </p:sp>
      <p:sp>
        <p:nvSpPr>
          <p:cNvPr id="164" name="Subtitle 5"/>
          <p:cNvSpPr txBox="1"/>
          <p:nvPr/>
        </p:nvSpPr>
        <p:spPr>
          <a:xfrm>
            <a:off x="8096830" y="6654551"/>
            <a:ext cx="3794759"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t>A71 PRSEAH</a:t>
            </a:r>
          </a:p>
        </p:txBody>
      </p:sp>
      <p:sp>
        <p:nvSpPr>
          <p:cNvPr id="165" name="Rounded Rectangle 4"/>
          <p:cNvSpPr/>
          <p:nvPr/>
        </p:nvSpPr>
        <p:spPr>
          <a:xfrm flipV="1">
            <a:off x="5003343" y="3246970"/>
            <a:ext cx="2515176" cy="111824"/>
          </a:xfrm>
          <a:prstGeom prst="roundRect">
            <a:avLst>
              <a:gd name="adj" fmla="val 50000"/>
            </a:avLst>
          </a:prstGeom>
          <a:solidFill>
            <a:schemeClr val="accent3"/>
          </a:solidFill>
          <a:ln w="12700">
            <a:miter lim="400000"/>
          </a:ln>
        </p:spPr>
        <p:txBody>
          <a:bodyPr lIns="45719" rIns="45719" anchor="ctr"/>
          <a:lstStyle/>
          <a:p>
            <a:pPr algn="ctr">
              <a:defRPr sz="700">
                <a:solidFill>
                  <a:srgbClr val="FFFFFF"/>
                </a:solidFill>
                <a:latin typeface="+mn-lt"/>
                <a:ea typeface="+mn-ea"/>
                <a:cs typeface="+mn-cs"/>
                <a:sym typeface="Source Sans Pro Regular"/>
              </a:defRPr>
            </a:pPr>
            <a:endParaRPr/>
          </a:p>
        </p:txBody>
      </p:sp>
      <p:sp>
        <p:nvSpPr>
          <p:cNvPr id="166" name="Body Level One…"/>
          <p:cNvSpPr txBox="1">
            <a:spLocks noGrp="1"/>
          </p:cNvSpPr>
          <p:nvPr>
            <p:ph type="body" sz="half" idx="1" hasCustomPrompt="1"/>
          </p:nvPr>
        </p:nvSpPr>
        <p:spPr>
          <a:xfrm>
            <a:off x="587205" y="1971020"/>
            <a:ext cx="11347451" cy="1870076"/>
          </a:xfrm>
          <a:prstGeom prst="rect">
            <a:avLst/>
          </a:prstGeom>
        </p:spPr>
        <p:txBody>
          <a:bodyPr anchor="ctr"/>
          <a:lstStyle>
            <a:lvl1pPr marL="0" indent="0" algn="ctr">
              <a:buClrTx/>
              <a:buSzTx/>
              <a:buFontTx/>
              <a:buNone/>
              <a:defRPr>
                <a:solidFill>
                  <a:srgbClr val="FFFFFF"/>
                </a:solidFill>
                <a:latin typeface="Source Sans Pro Bold"/>
                <a:ea typeface="Source Sans Pro Bold"/>
                <a:cs typeface="Source Sans Pro Bold"/>
                <a:sym typeface="Source Sans Pro Bold"/>
              </a:defRPr>
            </a:lvl1pPr>
            <a:lvl2pPr algn="ctr">
              <a:buClrTx/>
              <a:buFontTx/>
              <a:defRPr>
                <a:solidFill>
                  <a:srgbClr val="FFFFFF"/>
                </a:solidFill>
                <a:latin typeface="Source Sans Pro Bold"/>
                <a:ea typeface="Source Sans Pro Bold"/>
                <a:cs typeface="Source Sans Pro Bold"/>
                <a:sym typeface="Source Sans Pro Bold"/>
              </a:defRPr>
            </a:lvl2pPr>
            <a:lvl3pPr algn="ctr">
              <a:buClrTx/>
              <a:buFontTx/>
              <a:defRPr>
                <a:solidFill>
                  <a:srgbClr val="FFFFFF"/>
                </a:solidFill>
                <a:latin typeface="Source Sans Pro Bold"/>
                <a:ea typeface="Source Sans Pro Bold"/>
                <a:cs typeface="Source Sans Pro Bold"/>
                <a:sym typeface="Source Sans Pro Bold"/>
              </a:defRPr>
            </a:lvl3pPr>
            <a:lvl4pPr algn="ctr">
              <a:buClrTx/>
              <a:buFontTx/>
              <a:defRPr>
                <a:solidFill>
                  <a:srgbClr val="FFFFFF"/>
                </a:solidFill>
                <a:latin typeface="Source Sans Pro Bold"/>
                <a:ea typeface="Source Sans Pro Bold"/>
                <a:cs typeface="Source Sans Pro Bold"/>
                <a:sym typeface="Source Sans Pro Bold"/>
              </a:defRPr>
            </a:lvl4pPr>
            <a:lvl5pPr algn="ctr">
              <a:buClrTx/>
              <a:buFontTx/>
              <a:defRPr>
                <a:solidFill>
                  <a:srgbClr val="FFFFFF"/>
                </a:solidFill>
                <a:latin typeface="Source Sans Pro Bold"/>
                <a:ea typeface="Source Sans Pro Bold"/>
                <a:cs typeface="Source Sans Pro Bold"/>
                <a:sym typeface="Source Sans Pro Bold"/>
              </a:defRPr>
            </a:lvl5pPr>
          </a:lstStyle>
          <a:p>
            <a:r>
              <a:t>Click to edit Master title style</a:t>
            </a:r>
          </a:p>
          <a:p>
            <a:pPr lvl="1"/>
            <a:endParaRPr/>
          </a:p>
          <a:p>
            <a:pPr lvl="2"/>
            <a:endParaRPr/>
          </a:p>
          <a:p>
            <a:pPr lvl="3"/>
            <a:endParaRPr/>
          </a:p>
          <a:p>
            <a:pPr lvl="4"/>
            <a:endParaRPr/>
          </a:p>
        </p:txBody>
      </p:sp>
      <p:sp>
        <p:nvSpPr>
          <p:cNvPr id="2" name="Slide Number">
            <a:extLst>
              <a:ext uri="{FF2B5EF4-FFF2-40B4-BE49-F238E27FC236}">
                <a16:creationId xmlns:a16="http://schemas.microsoft.com/office/drawing/2014/main" id="{A0D4FC9C-4A54-CC80-823D-AC7322A367B0}"/>
              </a:ext>
            </a:extLst>
          </p:cNvPr>
          <p:cNvSpPr txBox="1">
            <a:spLocks/>
          </p:cNvSpPr>
          <p:nvPr userDrawn="1"/>
        </p:nvSpPr>
        <p:spPr>
          <a:xfrm>
            <a:off x="11808686" y="6586873"/>
            <a:ext cx="383314"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solidFill>
                  <a:schemeClr val="tx2">
                    <a:lumMod val="50000"/>
                  </a:schemeClr>
                </a:solidFill>
                <a:latin typeface="+mj-lt"/>
              </a:rPr>
              <a:pPr/>
              <a:t>‹#›</a:t>
            </a:fld>
            <a:endParaRPr lang="hu-HU" sz="1100" dirty="0">
              <a:solidFill>
                <a:schemeClr val="tx2">
                  <a:lumMod val="50000"/>
                </a:schemeClr>
              </a:solidFill>
              <a:latin typeface="+mj-lt"/>
            </a:endParaRPr>
          </a:p>
        </p:txBody>
      </p:sp>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tx">
  <p:cSld name="6_Custom Layout">
    <p:spTree>
      <p:nvGrpSpPr>
        <p:cNvPr id="1" name=""/>
        <p:cNvGrpSpPr/>
        <p:nvPr/>
      </p:nvGrpSpPr>
      <p:grpSpPr>
        <a:xfrm>
          <a:off x="0" y="0"/>
          <a:ext cx="0" cy="0"/>
          <a:chOff x="0" y="0"/>
          <a:chExt cx="0" cy="0"/>
        </a:xfrm>
      </p:grpSpPr>
      <p:pic>
        <p:nvPicPr>
          <p:cNvPr id="173" name="Picture 2" descr="Picture 2"/>
          <p:cNvPicPr>
            <a:picLocks noChangeAspect="1"/>
          </p:cNvPicPr>
          <p:nvPr/>
        </p:nvPicPr>
        <p:blipFill>
          <a:blip r:embed="rId2"/>
          <a:stretch>
            <a:fillRect/>
          </a:stretch>
        </p:blipFill>
        <p:spPr>
          <a:xfrm>
            <a:off x="74344" y="6310302"/>
            <a:ext cx="1548718" cy="474296"/>
          </a:xfrm>
          <a:prstGeom prst="rect">
            <a:avLst/>
          </a:prstGeom>
          <a:ln w="12700">
            <a:miter lim="400000"/>
          </a:ln>
        </p:spPr>
      </p:pic>
      <p:sp>
        <p:nvSpPr>
          <p:cNvPr id="174" name="Slide Number"/>
          <p:cNvSpPr txBox="1">
            <a:spLocks noGrp="1"/>
          </p:cNvSpPr>
          <p:nvPr>
            <p:ph type="sldNum" sz="quarter" idx="2"/>
          </p:nvPr>
        </p:nvSpPr>
        <p:spPr>
          <a:prstGeom prst="rect">
            <a:avLst/>
          </a:prstGeom>
        </p:spPr>
        <p:txBody>
          <a:bodyPr/>
          <a:lstStyle/>
          <a:p>
            <a:fld id="{86CB4B4D-7CA3-9044-876B-883B54F8677D}" type="slidenum">
              <a:t>‹#›</a:t>
            </a:fld>
            <a:endParaRPr/>
          </a:p>
        </p:txBody>
      </p:sp>
      <p:sp>
        <p:nvSpPr>
          <p:cNvPr id="175" name="Slide Number Placeholder 5"/>
          <p:cNvSpPr txBox="1"/>
          <p:nvPr/>
        </p:nvSpPr>
        <p:spPr>
          <a:xfrm>
            <a:off x="11526519" y="6330331"/>
            <a:ext cx="721361" cy="320041"/>
          </a:xfrm>
          <a:prstGeom prst="rect">
            <a:avLst/>
          </a:prstGeom>
          <a:ln w="12700">
            <a:miter lim="400000"/>
          </a:ln>
        </p:spPr>
        <p:txBody>
          <a:bodyPr lIns="45719" rIns="45719">
            <a:spAutoFit/>
          </a:bodyPr>
          <a:lstStyle/>
          <a:p>
            <a:pPr>
              <a:defRPr sz="1400">
                <a:solidFill>
                  <a:srgbClr val="FFFFFF"/>
                </a:solidFill>
                <a:latin typeface="+mn-lt"/>
                <a:ea typeface="+mn-ea"/>
                <a:cs typeface="+mn-cs"/>
                <a:sym typeface="Source Sans Pro Regular"/>
              </a:defRPr>
            </a:pPr>
            <a:endParaRPr/>
          </a:p>
        </p:txBody>
      </p:sp>
      <p:sp>
        <p:nvSpPr>
          <p:cNvPr id="176" name="Subtitle 5"/>
          <p:cNvSpPr txBox="1"/>
          <p:nvPr/>
        </p:nvSpPr>
        <p:spPr>
          <a:xfrm>
            <a:off x="8106769" y="6508756"/>
            <a:ext cx="3794759"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t>Rapid Response Teams Advanced Training Package</a:t>
            </a:r>
          </a:p>
        </p:txBody>
      </p:sp>
      <p:sp>
        <p:nvSpPr>
          <p:cNvPr id="177" name="Subtitle 5"/>
          <p:cNvSpPr txBox="1"/>
          <p:nvPr/>
        </p:nvSpPr>
        <p:spPr>
          <a:xfrm>
            <a:off x="8096830" y="6654551"/>
            <a:ext cx="3794759"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t>A71 PRSEAH</a:t>
            </a:r>
          </a:p>
        </p:txBody>
      </p:sp>
      <p:pic>
        <p:nvPicPr>
          <p:cNvPr id="178" name="Image" descr="Image"/>
          <p:cNvPicPr>
            <a:picLocks noChangeAspect="1"/>
          </p:cNvPicPr>
          <p:nvPr/>
        </p:nvPicPr>
        <p:blipFill>
          <a:blip r:embed="rId3"/>
          <a:srcRect b="1317"/>
          <a:stretch>
            <a:fillRect/>
          </a:stretch>
        </p:blipFill>
        <p:spPr>
          <a:xfrm>
            <a:off x="-15228" y="-14824"/>
            <a:ext cx="12505419" cy="6126364"/>
          </a:xfrm>
          <a:prstGeom prst="rect">
            <a:avLst/>
          </a:prstGeom>
          <a:ln w="12700">
            <a:miter lim="400000"/>
          </a:ln>
        </p:spPr>
      </p:pic>
      <p:pic>
        <p:nvPicPr>
          <p:cNvPr id="179" name="Picture 6" descr="Picture 6"/>
          <p:cNvPicPr>
            <a:picLocks noChangeAspect="1"/>
          </p:cNvPicPr>
          <p:nvPr/>
        </p:nvPicPr>
        <p:blipFill>
          <a:blip r:embed="rId4"/>
          <a:stretch>
            <a:fillRect/>
          </a:stretch>
        </p:blipFill>
        <p:spPr>
          <a:xfrm>
            <a:off x="11358371" y="138176"/>
            <a:ext cx="685801" cy="711201"/>
          </a:xfrm>
          <a:prstGeom prst="rect">
            <a:avLst/>
          </a:prstGeom>
          <a:ln w="12700">
            <a:miter lim="400000"/>
          </a:ln>
        </p:spPr>
      </p:pic>
      <p:sp>
        <p:nvSpPr>
          <p:cNvPr id="2" name="Slide Number">
            <a:extLst>
              <a:ext uri="{FF2B5EF4-FFF2-40B4-BE49-F238E27FC236}">
                <a16:creationId xmlns:a16="http://schemas.microsoft.com/office/drawing/2014/main" id="{BA84071C-7C2B-DC07-1895-65A59B9A0CED}"/>
              </a:ext>
            </a:extLst>
          </p:cNvPr>
          <p:cNvSpPr txBox="1">
            <a:spLocks/>
          </p:cNvSpPr>
          <p:nvPr userDrawn="1"/>
        </p:nvSpPr>
        <p:spPr>
          <a:xfrm>
            <a:off x="11808686" y="6586873"/>
            <a:ext cx="383314"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solidFill>
                  <a:schemeClr val="tx2">
                    <a:lumMod val="50000"/>
                  </a:schemeClr>
                </a:solidFill>
                <a:latin typeface="+mj-lt"/>
              </a:rPr>
              <a:pPr/>
              <a:t>‹#›</a:t>
            </a:fld>
            <a:endParaRPr lang="hu-HU" sz="1100" dirty="0">
              <a:solidFill>
                <a:schemeClr val="tx2">
                  <a:lumMod val="50000"/>
                </a:schemeClr>
              </a:solidFill>
              <a:latin typeface="+mj-lt"/>
            </a:endParaRPr>
          </a:p>
        </p:txBody>
      </p:sp>
    </p:spTree>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x">
  <p:cSld name="Title and Content">
    <p:spTree>
      <p:nvGrpSpPr>
        <p:cNvPr id="1" name=""/>
        <p:cNvGrpSpPr/>
        <p:nvPr/>
      </p:nvGrpSpPr>
      <p:grpSpPr>
        <a:xfrm>
          <a:off x="0" y="0"/>
          <a:ext cx="0" cy="0"/>
          <a:chOff x="0" y="0"/>
          <a:chExt cx="0" cy="0"/>
        </a:xfrm>
      </p:grpSpPr>
      <p:pic>
        <p:nvPicPr>
          <p:cNvPr id="186" name="Image" descr="Image"/>
          <p:cNvPicPr>
            <a:picLocks noChangeAspect="1"/>
          </p:cNvPicPr>
          <p:nvPr/>
        </p:nvPicPr>
        <p:blipFill>
          <a:blip r:embed="rId2"/>
          <a:stretch>
            <a:fillRect/>
          </a:stretch>
        </p:blipFill>
        <p:spPr>
          <a:xfrm>
            <a:off x="-9564" y="-17065"/>
            <a:ext cx="5131640" cy="655776"/>
          </a:xfrm>
          <a:prstGeom prst="rect">
            <a:avLst/>
          </a:prstGeom>
          <a:ln w="12700">
            <a:miter lim="400000"/>
          </a:ln>
        </p:spPr>
      </p:pic>
      <p:pic>
        <p:nvPicPr>
          <p:cNvPr id="187"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pic>
        <p:nvPicPr>
          <p:cNvPr id="188" name="Picture 2" descr="Picture 2"/>
          <p:cNvPicPr>
            <a:picLocks noChangeAspect="1"/>
          </p:cNvPicPr>
          <p:nvPr/>
        </p:nvPicPr>
        <p:blipFill>
          <a:blip r:embed="rId4"/>
          <a:stretch>
            <a:fillRect/>
          </a:stretch>
        </p:blipFill>
        <p:spPr>
          <a:xfrm>
            <a:off x="74344" y="6310302"/>
            <a:ext cx="1548718" cy="474296"/>
          </a:xfrm>
          <a:prstGeom prst="rect">
            <a:avLst/>
          </a:prstGeom>
          <a:ln w="12700">
            <a:miter lim="400000"/>
          </a:ln>
        </p:spPr>
      </p:pic>
      <p:sp>
        <p:nvSpPr>
          <p:cNvPr id="189" name="Slide Number"/>
          <p:cNvSpPr txBox="1">
            <a:spLocks noGrp="1"/>
          </p:cNvSpPr>
          <p:nvPr>
            <p:ph type="sldNum" sz="quarter" idx="2"/>
          </p:nvPr>
        </p:nvSpPr>
        <p:spPr>
          <a:prstGeom prst="rect">
            <a:avLst/>
          </a:prstGeom>
        </p:spPr>
        <p:txBody>
          <a:bodyPr/>
          <a:lstStyle/>
          <a:p>
            <a:fld id="{86CB4B4D-7CA3-9044-876B-883B54F8677D}" type="slidenum">
              <a:t>‹#›</a:t>
            </a:fld>
            <a:endParaRPr/>
          </a:p>
        </p:txBody>
      </p:sp>
      <p:sp>
        <p:nvSpPr>
          <p:cNvPr id="190" name="Slide Number Placeholder 5"/>
          <p:cNvSpPr txBox="1"/>
          <p:nvPr/>
        </p:nvSpPr>
        <p:spPr>
          <a:xfrm>
            <a:off x="11526519" y="6330331"/>
            <a:ext cx="721361" cy="320041"/>
          </a:xfrm>
          <a:prstGeom prst="rect">
            <a:avLst/>
          </a:prstGeom>
          <a:ln w="12700">
            <a:miter lim="400000"/>
          </a:ln>
        </p:spPr>
        <p:txBody>
          <a:bodyPr lIns="45719" rIns="45719">
            <a:spAutoFit/>
          </a:bodyPr>
          <a:lstStyle/>
          <a:p>
            <a:pPr>
              <a:defRPr sz="1400">
                <a:solidFill>
                  <a:srgbClr val="FFFFFF"/>
                </a:solidFill>
                <a:latin typeface="+mn-lt"/>
                <a:ea typeface="+mn-ea"/>
                <a:cs typeface="+mn-cs"/>
                <a:sym typeface="Source Sans Pro Regular"/>
              </a:defRPr>
            </a:pPr>
            <a:endParaRPr/>
          </a:p>
        </p:txBody>
      </p:sp>
      <p:pic>
        <p:nvPicPr>
          <p:cNvPr id="191" name="Picture 7" descr="Picture 7"/>
          <p:cNvPicPr>
            <a:picLocks noChangeAspect="1"/>
          </p:cNvPicPr>
          <p:nvPr/>
        </p:nvPicPr>
        <p:blipFill>
          <a:blip r:embed="rId5"/>
          <a:stretch>
            <a:fillRect/>
          </a:stretch>
        </p:blipFill>
        <p:spPr>
          <a:xfrm>
            <a:off x="10843308" y="0"/>
            <a:ext cx="1224001" cy="1224000"/>
          </a:xfrm>
          <a:prstGeom prst="rect">
            <a:avLst/>
          </a:prstGeom>
          <a:ln w="12700">
            <a:miter lim="400000"/>
          </a:ln>
        </p:spPr>
      </p:pic>
      <p:sp>
        <p:nvSpPr>
          <p:cNvPr id="192" name="Subtitle 5"/>
          <p:cNvSpPr txBox="1"/>
          <p:nvPr/>
        </p:nvSpPr>
        <p:spPr>
          <a:xfrm>
            <a:off x="8106769" y="6508756"/>
            <a:ext cx="3794759"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t>Rapid Response Teams Advanced Training Package</a:t>
            </a:r>
          </a:p>
        </p:txBody>
      </p:sp>
      <p:sp>
        <p:nvSpPr>
          <p:cNvPr id="193" name="Subtitle 5"/>
          <p:cNvSpPr txBox="1"/>
          <p:nvPr/>
        </p:nvSpPr>
        <p:spPr>
          <a:xfrm>
            <a:off x="8096830" y="6654551"/>
            <a:ext cx="3794759"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t>A71 PRSEAH</a:t>
            </a:r>
          </a:p>
        </p:txBody>
      </p:sp>
      <p:sp>
        <p:nvSpPr>
          <p:cNvPr id="194" name="Rectangle 5"/>
          <p:cNvSpPr/>
          <p:nvPr/>
        </p:nvSpPr>
        <p:spPr>
          <a:xfrm>
            <a:off x="0" y="-9332"/>
            <a:ext cx="12192000" cy="6199821"/>
          </a:xfrm>
          <a:prstGeom prst="rect">
            <a:avLst/>
          </a:prstGeom>
          <a:solidFill>
            <a:srgbClr val="ECF2F8"/>
          </a:solidFill>
          <a:ln w="12700">
            <a:miter lim="400000"/>
          </a:ln>
        </p:spPr>
        <p:txBody>
          <a:bodyPr lIns="45719" rIns="45719" anchor="ctr"/>
          <a:lstStyle/>
          <a:p>
            <a:pPr algn="ctr">
              <a:defRPr sz="1000">
                <a:solidFill>
                  <a:srgbClr val="FFFFFF"/>
                </a:solidFill>
                <a:latin typeface="+mn-lt"/>
                <a:ea typeface="+mn-ea"/>
                <a:cs typeface="+mn-cs"/>
                <a:sym typeface="Source Sans Pro Regular"/>
              </a:defRPr>
            </a:pPr>
            <a:endParaRPr/>
          </a:p>
        </p:txBody>
      </p:sp>
      <p:pic>
        <p:nvPicPr>
          <p:cNvPr id="195" name="Picture 3" descr="Picture 3"/>
          <p:cNvPicPr>
            <a:picLocks noChangeAspect="1"/>
          </p:cNvPicPr>
          <p:nvPr/>
        </p:nvPicPr>
        <p:blipFill>
          <a:blip r:embed="rId6"/>
          <a:stretch>
            <a:fillRect/>
          </a:stretch>
        </p:blipFill>
        <p:spPr>
          <a:xfrm>
            <a:off x="-9145" y="-18870"/>
            <a:ext cx="5130801" cy="660401"/>
          </a:xfrm>
          <a:prstGeom prst="rect">
            <a:avLst/>
          </a:prstGeom>
          <a:ln w="12700">
            <a:miter lim="400000"/>
          </a:ln>
        </p:spPr>
      </p:pic>
      <p:sp>
        <p:nvSpPr>
          <p:cNvPr id="196" name="TextBox 4"/>
          <p:cNvSpPr txBox="1"/>
          <p:nvPr/>
        </p:nvSpPr>
        <p:spPr>
          <a:xfrm>
            <a:off x="275896" y="11102"/>
            <a:ext cx="2627841" cy="5994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rPr b="1" dirty="0"/>
              <a:t>Disclaimer</a:t>
            </a:r>
          </a:p>
        </p:txBody>
      </p:sp>
      <p:pic>
        <p:nvPicPr>
          <p:cNvPr id="197" name="Picture 6" descr="Picture 6"/>
          <p:cNvPicPr>
            <a:picLocks noChangeAspect="1"/>
          </p:cNvPicPr>
          <p:nvPr/>
        </p:nvPicPr>
        <p:blipFill>
          <a:blip r:embed="rId3"/>
          <a:stretch>
            <a:fillRect/>
          </a:stretch>
        </p:blipFill>
        <p:spPr>
          <a:xfrm>
            <a:off x="11189972" y="118166"/>
            <a:ext cx="866716" cy="895042"/>
          </a:xfrm>
          <a:prstGeom prst="rect">
            <a:avLst/>
          </a:prstGeom>
          <a:ln w="12700">
            <a:miter lim="400000"/>
          </a:ln>
        </p:spPr>
      </p:pic>
      <p:sp>
        <p:nvSpPr>
          <p:cNvPr id="198" name="Body Level One…"/>
          <p:cNvSpPr txBox="1">
            <a:spLocks noGrp="1"/>
          </p:cNvSpPr>
          <p:nvPr>
            <p:ph type="body" idx="1"/>
          </p:nvPr>
        </p:nvSpPr>
        <p:spPr>
          <a:xfrm>
            <a:off x="797442" y="842962"/>
            <a:ext cx="10450422" cy="5206965"/>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lide Number">
            <a:extLst>
              <a:ext uri="{FF2B5EF4-FFF2-40B4-BE49-F238E27FC236}">
                <a16:creationId xmlns:a16="http://schemas.microsoft.com/office/drawing/2014/main" id="{C1A4845E-F3D2-626C-1683-120F5CECDD55}"/>
              </a:ext>
            </a:extLst>
          </p:cNvPr>
          <p:cNvSpPr txBox="1">
            <a:spLocks/>
          </p:cNvSpPr>
          <p:nvPr userDrawn="1"/>
        </p:nvSpPr>
        <p:spPr>
          <a:xfrm>
            <a:off x="11808686" y="6586873"/>
            <a:ext cx="383314"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solidFill>
                  <a:schemeClr val="tx2">
                    <a:lumMod val="50000"/>
                  </a:schemeClr>
                </a:solidFill>
                <a:latin typeface="+mj-lt"/>
              </a:rPr>
              <a:pPr/>
              <a:t>‹#›</a:t>
            </a:fld>
            <a:endParaRPr lang="hu-HU" sz="1100" dirty="0">
              <a:solidFill>
                <a:schemeClr val="tx2">
                  <a:lumMod val="50000"/>
                </a:schemeClr>
              </a:solidFill>
              <a:latin typeface="+mj-lt"/>
            </a:endParaRPr>
          </a:p>
        </p:txBody>
      </p:sp>
    </p:spTree>
  </p:cSld>
  <p:clrMapOvr>
    <a:masterClrMapping/>
  </p:clrMapOvr>
  <p:transition spd="med"/>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tx">
  <p:cSld name="Section Header">
    <p:spTree>
      <p:nvGrpSpPr>
        <p:cNvPr id="1" name=""/>
        <p:cNvGrpSpPr/>
        <p:nvPr/>
      </p:nvGrpSpPr>
      <p:grpSpPr>
        <a:xfrm>
          <a:off x="0" y="0"/>
          <a:ext cx="0" cy="0"/>
          <a:chOff x="0" y="0"/>
          <a:chExt cx="0" cy="0"/>
        </a:xfrm>
      </p:grpSpPr>
      <p:pic>
        <p:nvPicPr>
          <p:cNvPr id="205" name="Image" descr="Image"/>
          <p:cNvPicPr>
            <a:picLocks noChangeAspect="1"/>
          </p:cNvPicPr>
          <p:nvPr/>
        </p:nvPicPr>
        <p:blipFill>
          <a:blip r:embed="rId2"/>
          <a:stretch>
            <a:fillRect/>
          </a:stretch>
        </p:blipFill>
        <p:spPr>
          <a:xfrm>
            <a:off x="-18793" y="-35795"/>
            <a:ext cx="5131639" cy="655777"/>
          </a:xfrm>
          <a:prstGeom prst="rect">
            <a:avLst/>
          </a:prstGeom>
          <a:ln w="12700">
            <a:miter lim="400000"/>
          </a:ln>
        </p:spPr>
      </p:pic>
      <p:pic>
        <p:nvPicPr>
          <p:cNvPr id="206"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pic>
        <p:nvPicPr>
          <p:cNvPr id="207" name="Picture 2" descr="Picture 2"/>
          <p:cNvPicPr>
            <a:picLocks noChangeAspect="1"/>
          </p:cNvPicPr>
          <p:nvPr/>
        </p:nvPicPr>
        <p:blipFill>
          <a:blip r:embed="rId4"/>
          <a:stretch>
            <a:fillRect/>
          </a:stretch>
        </p:blipFill>
        <p:spPr>
          <a:xfrm>
            <a:off x="74344" y="6310302"/>
            <a:ext cx="1548718" cy="474296"/>
          </a:xfrm>
          <a:prstGeom prst="rect">
            <a:avLst/>
          </a:prstGeom>
          <a:ln w="12700">
            <a:miter lim="400000"/>
          </a:ln>
        </p:spPr>
      </p:pic>
      <p:sp>
        <p:nvSpPr>
          <p:cNvPr id="208" name="Slide Number"/>
          <p:cNvSpPr txBox="1">
            <a:spLocks noGrp="1"/>
          </p:cNvSpPr>
          <p:nvPr>
            <p:ph type="sldNum" sz="quarter" idx="2"/>
          </p:nvPr>
        </p:nvSpPr>
        <p:spPr>
          <a:prstGeom prst="rect">
            <a:avLst/>
          </a:prstGeom>
        </p:spPr>
        <p:txBody>
          <a:bodyPr/>
          <a:lstStyle/>
          <a:p>
            <a:fld id="{86CB4B4D-7CA3-9044-876B-883B54F8677D}" type="slidenum">
              <a:t>‹#›</a:t>
            </a:fld>
            <a:endParaRPr/>
          </a:p>
        </p:txBody>
      </p:sp>
      <p:sp>
        <p:nvSpPr>
          <p:cNvPr id="209" name="Slide Number Placeholder 5"/>
          <p:cNvSpPr txBox="1"/>
          <p:nvPr/>
        </p:nvSpPr>
        <p:spPr>
          <a:xfrm>
            <a:off x="11526519" y="6330331"/>
            <a:ext cx="721361" cy="320041"/>
          </a:xfrm>
          <a:prstGeom prst="rect">
            <a:avLst/>
          </a:prstGeom>
          <a:ln w="12700">
            <a:miter lim="400000"/>
          </a:ln>
        </p:spPr>
        <p:txBody>
          <a:bodyPr lIns="45719" rIns="45719">
            <a:spAutoFit/>
          </a:bodyPr>
          <a:lstStyle/>
          <a:p>
            <a:pPr>
              <a:defRPr sz="1400">
                <a:solidFill>
                  <a:srgbClr val="FFFFFF"/>
                </a:solidFill>
                <a:latin typeface="+mn-lt"/>
                <a:ea typeface="+mn-ea"/>
                <a:cs typeface="+mn-cs"/>
                <a:sym typeface="Source Sans Pro Regular"/>
              </a:defRPr>
            </a:pPr>
            <a:endParaRPr/>
          </a:p>
        </p:txBody>
      </p:sp>
      <p:sp>
        <p:nvSpPr>
          <p:cNvPr id="210" name="Subtitle 5"/>
          <p:cNvSpPr txBox="1"/>
          <p:nvPr/>
        </p:nvSpPr>
        <p:spPr>
          <a:xfrm>
            <a:off x="8106769" y="6508756"/>
            <a:ext cx="3794759"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t>Rapid Response Teams Advanced Training Package</a:t>
            </a:r>
          </a:p>
        </p:txBody>
      </p:sp>
      <p:sp>
        <p:nvSpPr>
          <p:cNvPr id="211" name="Subtitle 5"/>
          <p:cNvSpPr txBox="1"/>
          <p:nvPr/>
        </p:nvSpPr>
        <p:spPr>
          <a:xfrm>
            <a:off x="8096830" y="6654551"/>
            <a:ext cx="3794759"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t>A71 PRSEAH</a:t>
            </a:r>
          </a:p>
        </p:txBody>
      </p:sp>
      <p:sp>
        <p:nvSpPr>
          <p:cNvPr id="212" name="Rectangle 2"/>
          <p:cNvSpPr txBox="1"/>
          <p:nvPr/>
        </p:nvSpPr>
        <p:spPr>
          <a:xfrm>
            <a:off x="205992" y="-7627"/>
            <a:ext cx="8138161" cy="5994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defTabSz="289321">
              <a:lnSpc>
                <a:spcPct val="90000"/>
              </a:lnSpc>
              <a:defRPr sz="3200">
                <a:solidFill>
                  <a:srgbClr val="FFFFFF"/>
                </a:solidFill>
                <a:latin typeface="Source Sans Pro Bold"/>
                <a:ea typeface="Source Sans Pro Bold"/>
                <a:cs typeface="Source Sans Pro Bold"/>
                <a:sym typeface="Source Sans Pro Bold"/>
              </a:defRPr>
            </a:lvl1pPr>
          </a:lstStyle>
          <a:p>
            <a:r>
              <a:t>Learning objectives</a:t>
            </a:r>
          </a:p>
        </p:txBody>
      </p:sp>
      <p:sp>
        <p:nvSpPr>
          <p:cNvPr id="213" name="Body Level One…"/>
          <p:cNvSpPr txBox="1">
            <a:spLocks noGrp="1"/>
          </p:cNvSpPr>
          <p:nvPr>
            <p:ph type="body" idx="1"/>
          </p:nvPr>
        </p:nvSpPr>
        <p:spPr>
          <a:xfrm>
            <a:off x="2207941" y="860998"/>
            <a:ext cx="7915007" cy="5175067"/>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lide Number">
            <a:extLst>
              <a:ext uri="{FF2B5EF4-FFF2-40B4-BE49-F238E27FC236}">
                <a16:creationId xmlns:a16="http://schemas.microsoft.com/office/drawing/2014/main" id="{CFC20585-E38F-F809-C352-EF6E8BAE670D}"/>
              </a:ext>
            </a:extLst>
          </p:cNvPr>
          <p:cNvSpPr txBox="1">
            <a:spLocks/>
          </p:cNvSpPr>
          <p:nvPr userDrawn="1"/>
        </p:nvSpPr>
        <p:spPr>
          <a:xfrm>
            <a:off x="11808686" y="6586873"/>
            <a:ext cx="383314"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solidFill>
                  <a:schemeClr val="tx2">
                    <a:lumMod val="50000"/>
                  </a:schemeClr>
                </a:solidFill>
                <a:latin typeface="+mj-lt"/>
              </a:rPr>
              <a:pPr/>
              <a:t>‹#›</a:t>
            </a:fld>
            <a:endParaRPr lang="hu-HU" sz="1100" dirty="0">
              <a:solidFill>
                <a:schemeClr val="tx2">
                  <a:lumMod val="50000"/>
                </a:schemeClr>
              </a:solidFill>
              <a:latin typeface="+mj-lt"/>
            </a:endParaRPr>
          </a:p>
        </p:txBody>
      </p:sp>
    </p:spTree>
  </p:cSld>
  <p:clrMapOvr>
    <a:masterClrMapping/>
  </p:clrMapOvr>
  <p:transition spd="med"/>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tx">
  <p:cSld name="1_Section Header">
    <p:spTree>
      <p:nvGrpSpPr>
        <p:cNvPr id="1" name=""/>
        <p:cNvGrpSpPr/>
        <p:nvPr/>
      </p:nvGrpSpPr>
      <p:grpSpPr>
        <a:xfrm>
          <a:off x="0" y="0"/>
          <a:ext cx="0" cy="0"/>
          <a:chOff x="0" y="0"/>
          <a:chExt cx="0" cy="0"/>
        </a:xfrm>
      </p:grpSpPr>
      <p:pic>
        <p:nvPicPr>
          <p:cNvPr id="220" name="Image" descr="Image"/>
          <p:cNvPicPr>
            <a:picLocks noChangeAspect="1"/>
          </p:cNvPicPr>
          <p:nvPr/>
        </p:nvPicPr>
        <p:blipFill>
          <a:blip r:embed="rId2"/>
          <a:stretch>
            <a:fillRect/>
          </a:stretch>
        </p:blipFill>
        <p:spPr>
          <a:xfrm>
            <a:off x="-18793" y="-35795"/>
            <a:ext cx="5131639" cy="655777"/>
          </a:xfrm>
          <a:prstGeom prst="rect">
            <a:avLst/>
          </a:prstGeom>
          <a:ln w="12700">
            <a:miter lim="400000"/>
          </a:ln>
        </p:spPr>
      </p:pic>
      <p:pic>
        <p:nvPicPr>
          <p:cNvPr id="221"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pic>
        <p:nvPicPr>
          <p:cNvPr id="222" name="Picture 2" descr="Picture 2"/>
          <p:cNvPicPr>
            <a:picLocks noChangeAspect="1"/>
          </p:cNvPicPr>
          <p:nvPr/>
        </p:nvPicPr>
        <p:blipFill>
          <a:blip r:embed="rId4"/>
          <a:stretch>
            <a:fillRect/>
          </a:stretch>
        </p:blipFill>
        <p:spPr>
          <a:xfrm>
            <a:off x="74344" y="6310302"/>
            <a:ext cx="1548718" cy="474296"/>
          </a:xfrm>
          <a:prstGeom prst="rect">
            <a:avLst/>
          </a:prstGeom>
          <a:ln w="12700">
            <a:miter lim="400000"/>
          </a:ln>
        </p:spPr>
      </p:pic>
      <p:sp>
        <p:nvSpPr>
          <p:cNvPr id="223" name="Slide Number"/>
          <p:cNvSpPr txBox="1">
            <a:spLocks noGrp="1"/>
          </p:cNvSpPr>
          <p:nvPr>
            <p:ph type="sldNum" sz="quarter" idx="2"/>
          </p:nvPr>
        </p:nvSpPr>
        <p:spPr>
          <a:prstGeom prst="rect">
            <a:avLst/>
          </a:prstGeom>
        </p:spPr>
        <p:txBody>
          <a:bodyPr/>
          <a:lstStyle/>
          <a:p>
            <a:fld id="{86CB4B4D-7CA3-9044-876B-883B54F8677D}" type="slidenum">
              <a:t>‹#›</a:t>
            </a:fld>
            <a:endParaRPr/>
          </a:p>
        </p:txBody>
      </p:sp>
      <p:sp>
        <p:nvSpPr>
          <p:cNvPr id="224" name="Slide Number Placeholder 5"/>
          <p:cNvSpPr txBox="1"/>
          <p:nvPr/>
        </p:nvSpPr>
        <p:spPr>
          <a:xfrm>
            <a:off x="11526519" y="6330331"/>
            <a:ext cx="721361" cy="320041"/>
          </a:xfrm>
          <a:prstGeom prst="rect">
            <a:avLst/>
          </a:prstGeom>
          <a:ln w="12700">
            <a:miter lim="400000"/>
          </a:ln>
        </p:spPr>
        <p:txBody>
          <a:bodyPr lIns="45719" rIns="45719">
            <a:spAutoFit/>
          </a:bodyPr>
          <a:lstStyle/>
          <a:p>
            <a:pPr>
              <a:defRPr sz="1400">
                <a:solidFill>
                  <a:srgbClr val="FFFFFF"/>
                </a:solidFill>
                <a:latin typeface="+mn-lt"/>
                <a:ea typeface="+mn-ea"/>
                <a:cs typeface="+mn-cs"/>
                <a:sym typeface="Source Sans Pro Regular"/>
              </a:defRPr>
            </a:pPr>
            <a:endParaRPr/>
          </a:p>
        </p:txBody>
      </p:sp>
      <p:sp>
        <p:nvSpPr>
          <p:cNvPr id="225" name="Subtitle 5"/>
          <p:cNvSpPr txBox="1"/>
          <p:nvPr/>
        </p:nvSpPr>
        <p:spPr>
          <a:xfrm>
            <a:off x="8106769" y="6508756"/>
            <a:ext cx="3794759"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t>Rapid Response Teams Advanced Training Package</a:t>
            </a:r>
          </a:p>
        </p:txBody>
      </p:sp>
      <p:sp>
        <p:nvSpPr>
          <p:cNvPr id="226" name="Subtitle 5"/>
          <p:cNvSpPr txBox="1"/>
          <p:nvPr/>
        </p:nvSpPr>
        <p:spPr>
          <a:xfrm>
            <a:off x="8096830" y="6654551"/>
            <a:ext cx="3794759"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t>A71 PRSEAH</a:t>
            </a:r>
          </a:p>
        </p:txBody>
      </p:sp>
      <p:sp>
        <p:nvSpPr>
          <p:cNvPr id="227" name="Title Text"/>
          <p:cNvSpPr txBox="1">
            <a:spLocks noGrp="1"/>
          </p:cNvSpPr>
          <p:nvPr>
            <p:ph type="title"/>
          </p:nvPr>
        </p:nvSpPr>
        <p:spPr>
          <a:xfrm>
            <a:off x="278015" y="-30963"/>
            <a:ext cx="3571876" cy="646113"/>
          </a:xfrm>
          <a:prstGeom prst="rect">
            <a:avLst/>
          </a:prstGeom>
        </p:spPr>
        <p:txBody>
          <a:bodyPr/>
          <a:lstStyle/>
          <a:p>
            <a:r>
              <a:t>Title Text</a:t>
            </a:r>
          </a:p>
        </p:txBody>
      </p:sp>
      <p:sp>
        <p:nvSpPr>
          <p:cNvPr id="228" name="Body Level One…"/>
          <p:cNvSpPr txBox="1">
            <a:spLocks noGrp="1"/>
          </p:cNvSpPr>
          <p:nvPr>
            <p:ph type="body" idx="1"/>
          </p:nvPr>
        </p:nvSpPr>
        <p:spPr>
          <a:xfrm>
            <a:off x="2438400" y="1247001"/>
            <a:ext cx="8058616" cy="4654071"/>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lide Number">
            <a:extLst>
              <a:ext uri="{FF2B5EF4-FFF2-40B4-BE49-F238E27FC236}">
                <a16:creationId xmlns:a16="http://schemas.microsoft.com/office/drawing/2014/main" id="{F4E95601-BE0A-FAA9-4765-3E40BFF14E25}"/>
              </a:ext>
            </a:extLst>
          </p:cNvPr>
          <p:cNvSpPr txBox="1">
            <a:spLocks/>
          </p:cNvSpPr>
          <p:nvPr userDrawn="1"/>
        </p:nvSpPr>
        <p:spPr>
          <a:xfrm>
            <a:off x="11808686" y="6586873"/>
            <a:ext cx="383314"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solidFill>
                  <a:schemeClr val="tx2">
                    <a:lumMod val="50000"/>
                  </a:schemeClr>
                </a:solidFill>
                <a:latin typeface="+mj-lt"/>
              </a:rPr>
              <a:pPr/>
              <a:t>‹#›</a:t>
            </a:fld>
            <a:endParaRPr lang="hu-HU" sz="1100" dirty="0">
              <a:solidFill>
                <a:schemeClr val="tx2">
                  <a:lumMod val="50000"/>
                </a:schemeClr>
              </a:solidFill>
              <a:latin typeface="+mj-lt"/>
            </a:endParaRPr>
          </a:p>
        </p:txBody>
      </p:sp>
    </p:spTree>
  </p:cSld>
  <p:clrMapOvr>
    <a:masterClrMapping/>
  </p:clrMapOvr>
  <p:transition spd="med"/>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type="tx">
  <p:cSld name="2_Section Header">
    <p:spTree>
      <p:nvGrpSpPr>
        <p:cNvPr id="1" name=""/>
        <p:cNvGrpSpPr/>
        <p:nvPr/>
      </p:nvGrpSpPr>
      <p:grpSpPr>
        <a:xfrm>
          <a:off x="0" y="0"/>
          <a:ext cx="0" cy="0"/>
          <a:chOff x="0" y="0"/>
          <a:chExt cx="0" cy="0"/>
        </a:xfrm>
      </p:grpSpPr>
      <p:pic>
        <p:nvPicPr>
          <p:cNvPr id="235" name="Image" descr="Image"/>
          <p:cNvPicPr>
            <a:picLocks noChangeAspect="1"/>
          </p:cNvPicPr>
          <p:nvPr/>
        </p:nvPicPr>
        <p:blipFill>
          <a:blip r:embed="rId2"/>
          <a:stretch>
            <a:fillRect/>
          </a:stretch>
        </p:blipFill>
        <p:spPr>
          <a:xfrm>
            <a:off x="-18793" y="-35795"/>
            <a:ext cx="5131639" cy="655777"/>
          </a:xfrm>
          <a:prstGeom prst="rect">
            <a:avLst/>
          </a:prstGeom>
          <a:ln w="12700">
            <a:miter lim="400000"/>
          </a:ln>
        </p:spPr>
      </p:pic>
      <p:pic>
        <p:nvPicPr>
          <p:cNvPr id="236"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pic>
        <p:nvPicPr>
          <p:cNvPr id="237" name="Picture 2" descr="Picture 2"/>
          <p:cNvPicPr>
            <a:picLocks noChangeAspect="1"/>
          </p:cNvPicPr>
          <p:nvPr/>
        </p:nvPicPr>
        <p:blipFill>
          <a:blip r:embed="rId4"/>
          <a:stretch>
            <a:fillRect/>
          </a:stretch>
        </p:blipFill>
        <p:spPr>
          <a:xfrm>
            <a:off x="74344" y="6310302"/>
            <a:ext cx="1548718" cy="474296"/>
          </a:xfrm>
          <a:prstGeom prst="rect">
            <a:avLst/>
          </a:prstGeom>
          <a:ln w="12700">
            <a:miter lim="400000"/>
          </a:ln>
        </p:spPr>
      </p:pic>
      <p:sp>
        <p:nvSpPr>
          <p:cNvPr id="238" name="Slide Number"/>
          <p:cNvSpPr txBox="1">
            <a:spLocks noGrp="1"/>
          </p:cNvSpPr>
          <p:nvPr>
            <p:ph type="sldNum" sz="quarter" idx="2"/>
          </p:nvPr>
        </p:nvSpPr>
        <p:spPr>
          <a:prstGeom prst="rect">
            <a:avLst/>
          </a:prstGeom>
        </p:spPr>
        <p:txBody>
          <a:bodyPr/>
          <a:lstStyle/>
          <a:p>
            <a:fld id="{86CB4B4D-7CA3-9044-876B-883B54F8677D}" type="slidenum">
              <a:t>‹#›</a:t>
            </a:fld>
            <a:endParaRPr/>
          </a:p>
        </p:txBody>
      </p:sp>
      <p:sp>
        <p:nvSpPr>
          <p:cNvPr id="239" name="Slide Number Placeholder 5"/>
          <p:cNvSpPr txBox="1"/>
          <p:nvPr/>
        </p:nvSpPr>
        <p:spPr>
          <a:xfrm>
            <a:off x="11526519" y="6330331"/>
            <a:ext cx="721361" cy="320041"/>
          </a:xfrm>
          <a:prstGeom prst="rect">
            <a:avLst/>
          </a:prstGeom>
          <a:ln w="12700">
            <a:miter lim="400000"/>
          </a:ln>
        </p:spPr>
        <p:txBody>
          <a:bodyPr lIns="45719" rIns="45719">
            <a:spAutoFit/>
          </a:bodyPr>
          <a:lstStyle/>
          <a:p>
            <a:pPr>
              <a:defRPr sz="1400">
                <a:solidFill>
                  <a:srgbClr val="FFFFFF"/>
                </a:solidFill>
                <a:latin typeface="+mn-lt"/>
                <a:ea typeface="+mn-ea"/>
                <a:cs typeface="+mn-cs"/>
                <a:sym typeface="Source Sans Pro Regular"/>
              </a:defRPr>
            </a:pPr>
            <a:endParaRPr/>
          </a:p>
        </p:txBody>
      </p:sp>
      <p:sp>
        <p:nvSpPr>
          <p:cNvPr id="240" name="Subtitle 5"/>
          <p:cNvSpPr txBox="1"/>
          <p:nvPr/>
        </p:nvSpPr>
        <p:spPr>
          <a:xfrm>
            <a:off x="8106769" y="6508756"/>
            <a:ext cx="3794759"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t>Rapid Response Teams Advanced Training Package</a:t>
            </a:r>
          </a:p>
        </p:txBody>
      </p:sp>
      <p:sp>
        <p:nvSpPr>
          <p:cNvPr id="241" name="Subtitle 5"/>
          <p:cNvSpPr txBox="1"/>
          <p:nvPr/>
        </p:nvSpPr>
        <p:spPr>
          <a:xfrm>
            <a:off x="8096830" y="6654551"/>
            <a:ext cx="3794759"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t>A71 PRSEAH</a:t>
            </a:r>
          </a:p>
        </p:txBody>
      </p:sp>
      <p:sp>
        <p:nvSpPr>
          <p:cNvPr id="242" name="Outline"/>
          <p:cNvSpPr txBox="1">
            <a:spLocks noGrp="1"/>
          </p:cNvSpPr>
          <p:nvPr>
            <p:ph type="title" hasCustomPrompt="1"/>
          </p:nvPr>
        </p:nvSpPr>
        <p:spPr>
          <a:xfrm>
            <a:off x="278015" y="-30963"/>
            <a:ext cx="3571876" cy="646113"/>
          </a:xfrm>
          <a:prstGeom prst="rect">
            <a:avLst/>
          </a:prstGeom>
        </p:spPr>
        <p:txBody>
          <a:bodyPr/>
          <a:lstStyle/>
          <a:p>
            <a:r>
              <a:t>Outline</a:t>
            </a:r>
          </a:p>
        </p:txBody>
      </p:sp>
      <p:sp>
        <p:nvSpPr>
          <p:cNvPr id="243" name="Body Level One…"/>
          <p:cNvSpPr txBox="1">
            <a:spLocks noGrp="1"/>
          </p:cNvSpPr>
          <p:nvPr>
            <p:ph type="body" idx="1"/>
          </p:nvPr>
        </p:nvSpPr>
        <p:spPr>
          <a:xfrm>
            <a:off x="2378927" y="1247001"/>
            <a:ext cx="8222167" cy="4654071"/>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lide Number">
            <a:extLst>
              <a:ext uri="{FF2B5EF4-FFF2-40B4-BE49-F238E27FC236}">
                <a16:creationId xmlns:a16="http://schemas.microsoft.com/office/drawing/2014/main" id="{14C2F42D-5467-DFBC-C357-F3768CE4A3A7}"/>
              </a:ext>
            </a:extLst>
          </p:cNvPr>
          <p:cNvSpPr txBox="1">
            <a:spLocks/>
          </p:cNvSpPr>
          <p:nvPr userDrawn="1"/>
        </p:nvSpPr>
        <p:spPr>
          <a:xfrm>
            <a:off x="11808686" y="6586873"/>
            <a:ext cx="383314"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solidFill>
                  <a:schemeClr val="tx2">
                    <a:lumMod val="50000"/>
                  </a:schemeClr>
                </a:solidFill>
                <a:latin typeface="+mj-lt"/>
              </a:rPr>
              <a:pPr/>
              <a:t>‹#›</a:t>
            </a:fld>
            <a:endParaRPr lang="hu-HU" sz="1100" dirty="0">
              <a:solidFill>
                <a:schemeClr val="tx2">
                  <a:lumMod val="50000"/>
                </a:schemeClr>
              </a:solidFill>
              <a:latin typeface="+mj-lt"/>
            </a:endParaRPr>
          </a:p>
        </p:txBody>
      </p:sp>
    </p:spTree>
  </p:cSld>
  <p:clrMapOvr>
    <a:masterClrMapping/>
  </p:clrMapOvr>
  <p:transition spd="med"/>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tx">
  <p:cSld name="3_Section Header">
    <p:spTree>
      <p:nvGrpSpPr>
        <p:cNvPr id="1" name=""/>
        <p:cNvGrpSpPr/>
        <p:nvPr/>
      </p:nvGrpSpPr>
      <p:grpSpPr>
        <a:xfrm>
          <a:off x="0" y="0"/>
          <a:ext cx="0" cy="0"/>
          <a:chOff x="0" y="0"/>
          <a:chExt cx="0" cy="0"/>
        </a:xfrm>
      </p:grpSpPr>
      <p:pic>
        <p:nvPicPr>
          <p:cNvPr id="250" name="Image" descr="Image"/>
          <p:cNvPicPr>
            <a:picLocks noChangeAspect="1"/>
          </p:cNvPicPr>
          <p:nvPr/>
        </p:nvPicPr>
        <p:blipFill>
          <a:blip r:embed="rId2"/>
          <a:srcRect t="43728"/>
          <a:stretch>
            <a:fillRect/>
          </a:stretch>
        </p:blipFill>
        <p:spPr>
          <a:xfrm>
            <a:off x="-70810" y="-35923"/>
            <a:ext cx="9413288" cy="676911"/>
          </a:xfrm>
          <a:prstGeom prst="rect">
            <a:avLst/>
          </a:prstGeom>
          <a:ln w="12700">
            <a:miter lim="400000"/>
          </a:ln>
        </p:spPr>
      </p:pic>
      <p:pic>
        <p:nvPicPr>
          <p:cNvPr id="251"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pic>
        <p:nvPicPr>
          <p:cNvPr id="252" name="Picture 2" descr="Picture 2"/>
          <p:cNvPicPr>
            <a:picLocks noChangeAspect="1"/>
          </p:cNvPicPr>
          <p:nvPr/>
        </p:nvPicPr>
        <p:blipFill>
          <a:blip r:embed="rId4"/>
          <a:stretch>
            <a:fillRect/>
          </a:stretch>
        </p:blipFill>
        <p:spPr>
          <a:xfrm>
            <a:off x="74344" y="6310302"/>
            <a:ext cx="1548718" cy="474296"/>
          </a:xfrm>
          <a:prstGeom prst="rect">
            <a:avLst/>
          </a:prstGeom>
          <a:ln w="12700">
            <a:miter lim="400000"/>
          </a:ln>
        </p:spPr>
      </p:pic>
      <p:sp>
        <p:nvSpPr>
          <p:cNvPr id="253" name="Slide Number"/>
          <p:cNvSpPr txBox="1">
            <a:spLocks noGrp="1"/>
          </p:cNvSpPr>
          <p:nvPr>
            <p:ph type="sldNum" sz="quarter" idx="2"/>
          </p:nvPr>
        </p:nvSpPr>
        <p:spPr>
          <a:prstGeom prst="rect">
            <a:avLst/>
          </a:prstGeom>
        </p:spPr>
        <p:txBody>
          <a:bodyPr/>
          <a:lstStyle/>
          <a:p>
            <a:fld id="{86CB4B4D-7CA3-9044-876B-883B54F8677D}" type="slidenum">
              <a:t>‹#›</a:t>
            </a:fld>
            <a:endParaRPr/>
          </a:p>
        </p:txBody>
      </p:sp>
      <p:sp>
        <p:nvSpPr>
          <p:cNvPr id="254" name="Slide Number Placeholder 5"/>
          <p:cNvSpPr txBox="1"/>
          <p:nvPr/>
        </p:nvSpPr>
        <p:spPr>
          <a:xfrm>
            <a:off x="11526519" y="6330331"/>
            <a:ext cx="721361" cy="320041"/>
          </a:xfrm>
          <a:prstGeom prst="rect">
            <a:avLst/>
          </a:prstGeom>
          <a:ln w="12700">
            <a:miter lim="400000"/>
          </a:ln>
        </p:spPr>
        <p:txBody>
          <a:bodyPr lIns="45719" rIns="45719">
            <a:spAutoFit/>
          </a:bodyPr>
          <a:lstStyle/>
          <a:p>
            <a:pPr>
              <a:defRPr sz="1400">
                <a:solidFill>
                  <a:srgbClr val="FFFFFF"/>
                </a:solidFill>
                <a:latin typeface="+mn-lt"/>
                <a:ea typeface="+mn-ea"/>
                <a:cs typeface="+mn-cs"/>
                <a:sym typeface="Source Sans Pro Regular"/>
              </a:defRPr>
            </a:pPr>
            <a:endParaRPr/>
          </a:p>
        </p:txBody>
      </p:sp>
      <p:sp>
        <p:nvSpPr>
          <p:cNvPr id="255" name="Subtitle 5"/>
          <p:cNvSpPr txBox="1"/>
          <p:nvPr/>
        </p:nvSpPr>
        <p:spPr>
          <a:xfrm>
            <a:off x="8106769" y="6508756"/>
            <a:ext cx="3794759"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t>Rapid Response Teams Advanced Training Package</a:t>
            </a:r>
          </a:p>
        </p:txBody>
      </p:sp>
      <p:sp>
        <p:nvSpPr>
          <p:cNvPr id="256" name="Subtitle 5"/>
          <p:cNvSpPr txBox="1"/>
          <p:nvPr/>
        </p:nvSpPr>
        <p:spPr>
          <a:xfrm>
            <a:off x="8096830" y="6654551"/>
            <a:ext cx="3794759"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t>A71 PRSEAH</a:t>
            </a:r>
          </a:p>
        </p:txBody>
      </p:sp>
      <p:sp>
        <p:nvSpPr>
          <p:cNvPr id="257" name="Body Level One…"/>
          <p:cNvSpPr txBox="1">
            <a:spLocks noGrp="1"/>
          </p:cNvSpPr>
          <p:nvPr>
            <p:ph type="body" idx="1"/>
          </p:nvPr>
        </p:nvSpPr>
        <p:spPr>
          <a:xfrm>
            <a:off x="2378927" y="1247001"/>
            <a:ext cx="8222167" cy="4654071"/>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lide Number">
            <a:extLst>
              <a:ext uri="{FF2B5EF4-FFF2-40B4-BE49-F238E27FC236}">
                <a16:creationId xmlns:a16="http://schemas.microsoft.com/office/drawing/2014/main" id="{E550ABFA-6293-F46D-AC1B-2BAF3A859251}"/>
              </a:ext>
            </a:extLst>
          </p:cNvPr>
          <p:cNvSpPr txBox="1">
            <a:spLocks/>
          </p:cNvSpPr>
          <p:nvPr userDrawn="1"/>
        </p:nvSpPr>
        <p:spPr>
          <a:xfrm>
            <a:off x="11808686" y="6586873"/>
            <a:ext cx="383314"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solidFill>
                  <a:schemeClr val="tx2">
                    <a:lumMod val="50000"/>
                  </a:schemeClr>
                </a:solidFill>
                <a:latin typeface="+mj-lt"/>
              </a:rPr>
              <a:pPr/>
              <a:t>‹#›</a:t>
            </a:fld>
            <a:endParaRPr lang="hu-HU" sz="1100" dirty="0">
              <a:solidFill>
                <a:schemeClr val="tx2">
                  <a:lumMod val="50000"/>
                </a:schemeClr>
              </a:solidFill>
              <a:latin typeface="+mj-lt"/>
            </a:endParaRPr>
          </a:p>
        </p:txBody>
      </p:sp>
    </p:spTree>
  </p:cSld>
  <p:clrMapOvr>
    <a:masterClrMapping/>
  </p:clrMapOvr>
  <p:transition spd="med"/>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tx">
  <p:cSld name="4_Section Header">
    <p:spTree>
      <p:nvGrpSpPr>
        <p:cNvPr id="1" name=""/>
        <p:cNvGrpSpPr/>
        <p:nvPr/>
      </p:nvGrpSpPr>
      <p:grpSpPr>
        <a:xfrm>
          <a:off x="0" y="0"/>
          <a:ext cx="0" cy="0"/>
          <a:chOff x="0" y="0"/>
          <a:chExt cx="0" cy="0"/>
        </a:xfrm>
      </p:grpSpPr>
      <p:pic>
        <p:nvPicPr>
          <p:cNvPr id="264" name="Image" descr="Image"/>
          <p:cNvPicPr>
            <a:picLocks noChangeAspect="1"/>
          </p:cNvPicPr>
          <p:nvPr/>
        </p:nvPicPr>
        <p:blipFill>
          <a:blip r:embed="rId2"/>
          <a:stretch>
            <a:fillRect/>
          </a:stretch>
        </p:blipFill>
        <p:spPr>
          <a:xfrm>
            <a:off x="-27005" y="-61403"/>
            <a:ext cx="7670437" cy="980212"/>
          </a:xfrm>
          <a:prstGeom prst="rect">
            <a:avLst/>
          </a:prstGeom>
          <a:ln w="12700">
            <a:miter lim="400000"/>
          </a:ln>
        </p:spPr>
      </p:pic>
      <p:pic>
        <p:nvPicPr>
          <p:cNvPr id="265"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pic>
        <p:nvPicPr>
          <p:cNvPr id="266" name="Picture 2" descr="Picture 2"/>
          <p:cNvPicPr>
            <a:picLocks noChangeAspect="1"/>
          </p:cNvPicPr>
          <p:nvPr/>
        </p:nvPicPr>
        <p:blipFill>
          <a:blip r:embed="rId4"/>
          <a:stretch>
            <a:fillRect/>
          </a:stretch>
        </p:blipFill>
        <p:spPr>
          <a:xfrm>
            <a:off x="74344" y="6310302"/>
            <a:ext cx="1548718" cy="474296"/>
          </a:xfrm>
          <a:prstGeom prst="rect">
            <a:avLst/>
          </a:prstGeom>
          <a:ln w="12700">
            <a:miter lim="400000"/>
          </a:ln>
        </p:spPr>
      </p:pic>
      <p:sp>
        <p:nvSpPr>
          <p:cNvPr id="267" name="Slide Number"/>
          <p:cNvSpPr txBox="1">
            <a:spLocks noGrp="1"/>
          </p:cNvSpPr>
          <p:nvPr>
            <p:ph type="sldNum" sz="quarter" idx="2"/>
          </p:nvPr>
        </p:nvSpPr>
        <p:spPr>
          <a:prstGeom prst="rect">
            <a:avLst/>
          </a:prstGeom>
        </p:spPr>
        <p:txBody>
          <a:bodyPr/>
          <a:lstStyle/>
          <a:p>
            <a:fld id="{86CB4B4D-7CA3-9044-876B-883B54F8677D}" type="slidenum">
              <a:t>‹#›</a:t>
            </a:fld>
            <a:endParaRPr/>
          </a:p>
        </p:txBody>
      </p:sp>
      <p:sp>
        <p:nvSpPr>
          <p:cNvPr id="268" name="Slide Number Placeholder 5"/>
          <p:cNvSpPr txBox="1"/>
          <p:nvPr/>
        </p:nvSpPr>
        <p:spPr>
          <a:xfrm>
            <a:off x="11526519" y="6330331"/>
            <a:ext cx="721361" cy="320041"/>
          </a:xfrm>
          <a:prstGeom prst="rect">
            <a:avLst/>
          </a:prstGeom>
          <a:ln w="12700">
            <a:miter lim="400000"/>
          </a:ln>
        </p:spPr>
        <p:txBody>
          <a:bodyPr lIns="45719" rIns="45719">
            <a:spAutoFit/>
          </a:bodyPr>
          <a:lstStyle/>
          <a:p>
            <a:pPr>
              <a:defRPr sz="1400">
                <a:solidFill>
                  <a:srgbClr val="FFFFFF"/>
                </a:solidFill>
                <a:latin typeface="+mn-lt"/>
                <a:ea typeface="+mn-ea"/>
                <a:cs typeface="+mn-cs"/>
                <a:sym typeface="Source Sans Pro Regular"/>
              </a:defRPr>
            </a:pPr>
            <a:endParaRPr/>
          </a:p>
        </p:txBody>
      </p:sp>
      <p:sp>
        <p:nvSpPr>
          <p:cNvPr id="269" name="Subtitle 5"/>
          <p:cNvSpPr txBox="1"/>
          <p:nvPr/>
        </p:nvSpPr>
        <p:spPr>
          <a:xfrm>
            <a:off x="8106769" y="6508756"/>
            <a:ext cx="3794759"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t>Rapid Response Teams Advanced Training Package</a:t>
            </a:r>
          </a:p>
        </p:txBody>
      </p:sp>
      <p:sp>
        <p:nvSpPr>
          <p:cNvPr id="270" name="Subtitle 5"/>
          <p:cNvSpPr txBox="1"/>
          <p:nvPr/>
        </p:nvSpPr>
        <p:spPr>
          <a:xfrm>
            <a:off x="8096830" y="6654551"/>
            <a:ext cx="3794759"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t>A71 PRSEAH</a:t>
            </a:r>
          </a:p>
        </p:txBody>
      </p:sp>
      <p:sp>
        <p:nvSpPr>
          <p:cNvPr id="271" name="Body Level One…"/>
          <p:cNvSpPr txBox="1">
            <a:spLocks noGrp="1"/>
          </p:cNvSpPr>
          <p:nvPr>
            <p:ph type="body" idx="1"/>
          </p:nvPr>
        </p:nvSpPr>
        <p:spPr>
          <a:xfrm>
            <a:off x="2378927" y="1247001"/>
            <a:ext cx="8222167" cy="4654071"/>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lide Number">
            <a:extLst>
              <a:ext uri="{FF2B5EF4-FFF2-40B4-BE49-F238E27FC236}">
                <a16:creationId xmlns:a16="http://schemas.microsoft.com/office/drawing/2014/main" id="{2488D30E-AD5E-F5AC-B5D7-FF795EA586F4}"/>
              </a:ext>
            </a:extLst>
          </p:cNvPr>
          <p:cNvSpPr txBox="1">
            <a:spLocks/>
          </p:cNvSpPr>
          <p:nvPr userDrawn="1"/>
        </p:nvSpPr>
        <p:spPr>
          <a:xfrm>
            <a:off x="11808686" y="6586873"/>
            <a:ext cx="383314"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solidFill>
                  <a:schemeClr val="tx2">
                    <a:lumMod val="50000"/>
                  </a:schemeClr>
                </a:solidFill>
                <a:latin typeface="+mj-lt"/>
              </a:rPr>
              <a:pPr/>
              <a:t>‹#›</a:t>
            </a:fld>
            <a:endParaRPr lang="hu-HU" sz="1100" dirty="0">
              <a:solidFill>
                <a:schemeClr val="tx2">
                  <a:lumMod val="50000"/>
                </a:schemeClr>
              </a:solidFill>
              <a:latin typeface="+mj-lt"/>
            </a:endParaRPr>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x">
  <p:cSld name="Subtitle slide">
    <p:spTree>
      <p:nvGrpSpPr>
        <p:cNvPr id="1" name=""/>
        <p:cNvGrpSpPr/>
        <p:nvPr/>
      </p:nvGrpSpPr>
      <p:grpSpPr>
        <a:xfrm>
          <a:off x="0" y="0"/>
          <a:ext cx="0" cy="0"/>
          <a:chOff x="0" y="0"/>
          <a:chExt cx="0" cy="0"/>
        </a:xfrm>
      </p:grpSpPr>
      <p:pic>
        <p:nvPicPr>
          <p:cNvPr id="37" name="Picture 2" descr="Picture 2"/>
          <p:cNvPicPr>
            <a:picLocks noChangeAspect="1"/>
          </p:cNvPicPr>
          <p:nvPr/>
        </p:nvPicPr>
        <p:blipFill>
          <a:blip r:embed="rId2"/>
          <a:stretch>
            <a:fillRect/>
          </a:stretch>
        </p:blipFill>
        <p:spPr>
          <a:xfrm>
            <a:off x="11189972" y="118166"/>
            <a:ext cx="866716" cy="895042"/>
          </a:xfrm>
          <a:prstGeom prst="rect">
            <a:avLst/>
          </a:prstGeom>
          <a:ln w="12700">
            <a:miter lim="400000"/>
          </a:ln>
        </p:spPr>
      </p:pic>
      <p:pic>
        <p:nvPicPr>
          <p:cNvPr id="38" name="Picture 2" descr="Picture 2"/>
          <p:cNvPicPr>
            <a:picLocks noChangeAspect="1"/>
          </p:cNvPicPr>
          <p:nvPr/>
        </p:nvPicPr>
        <p:blipFill>
          <a:blip r:embed="rId3"/>
          <a:stretch>
            <a:fillRect/>
          </a:stretch>
        </p:blipFill>
        <p:spPr>
          <a:xfrm>
            <a:off x="74344" y="6310302"/>
            <a:ext cx="1548718" cy="474296"/>
          </a:xfrm>
          <a:prstGeom prst="rect">
            <a:avLst/>
          </a:prstGeom>
          <a:ln w="12700">
            <a:miter lim="400000"/>
          </a:ln>
        </p:spPr>
      </p:pic>
      <p:sp>
        <p:nvSpPr>
          <p:cNvPr id="39" name="Slide Number"/>
          <p:cNvSpPr txBox="1">
            <a:spLocks noGrp="1"/>
          </p:cNvSpPr>
          <p:nvPr>
            <p:ph type="sldNum" sz="quarter" idx="2"/>
          </p:nvPr>
        </p:nvSpPr>
        <p:spPr>
          <a:prstGeom prst="rect">
            <a:avLst/>
          </a:prstGeom>
        </p:spPr>
        <p:txBody>
          <a:bodyPr/>
          <a:lstStyle/>
          <a:p>
            <a:fld id="{86CB4B4D-7CA3-9044-876B-883B54F8677D}" type="slidenum">
              <a:t>‹#›</a:t>
            </a:fld>
            <a:endParaRPr/>
          </a:p>
        </p:txBody>
      </p:sp>
      <p:sp>
        <p:nvSpPr>
          <p:cNvPr id="40" name="Slide Number Placeholder 5"/>
          <p:cNvSpPr txBox="1"/>
          <p:nvPr/>
        </p:nvSpPr>
        <p:spPr>
          <a:xfrm>
            <a:off x="11526519" y="6330331"/>
            <a:ext cx="721361" cy="320041"/>
          </a:xfrm>
          <a:prstGeom prst="rect">
            <a:avLst/>
          </a:prstGeom>
          <a:ln w="12700">
            <a:miter lim="400000"/>
          </a:ln>
        </p:spPr>
        <p:txBody>
          <a:bodyPr lIns="45719" rIns="45719">
            <a:spAutoFit/>
          </a:bodyPr>
          <a:lstStyle/>
          <a:p>
            <a:pPr>
              <a:defRPr sz="1400">
                <a:solidFill>
                  <a:srgbClr val="FFFFFF"/>
                </a:solidFill>
                <a:latin typeface="+mn-lt"/>
                <a:ea typeface="+mn-ea"/>
                <a:cs typeface="+mn-cs"/>
                <a:sym typeface="Source Sans Pro Regular"/>
              </a:defRPr>
            </a:pPr>
            <a:endParaRPr/>
          </a:p>
        </p:txBody>
      </p:sp>
      <p:sp>
        <p:nvSpPr>
          <p:cNvPr id="41" name="Subtitle 5"/>
          <p:cNvSpPr txBox="1"/>
          <p:nvPr/>
        </p:nvSpPr>
        <p:spPr>
          <a:xfrm>
            <a:off x="8106769" y="6508756"/>
            <a:ext cx="3794759"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t>Rapid Response Teams Advanced Training Package</a:t>
            </a:r>
          </a:p>
        </p:txBody>
      </p:sp>
      <p:sp>
        <p:nvSpPr>
          <p:cNvPr id="42" name="Subtitle 5"/>
          <p:cNvSpPr txBox="1"/>
          <p:nvPr/>
        </p:nvSpPr>
        <p:spPr>
          <a:xfrm>
            <a:off x="8096830" y="6654551"/>
            <a:ext cx="3794759"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t>A71 PRSEAH</a:t>
            </a:r>
          </a:p>
        </p:txBody>
      </p:sp>
      <p:sp>
        <p:nvSpPr>
          <p:cNvPr id="43" name="Click to edit Subtitle"/>
          <p:cNvSpPr txBox="1">
            <a:spLocks noGrp="1"/>
          </p:cNvSpPr>
          <p:nvPr>
            <p:ph type="title" hasCustomPrompt="1"/>
          </p:nvPr>
        </p:nvSpPr>
        <p:spPr>
          <a:xfrm>
            <a:off x="190765" y="0"/>
            <a:ext cx="6241933" cy="645664"/>
          </a:xfrm>
          <a:prstGeom prst="rect">
            <a:avLst/>
          </a:prstGeom>
        </p:spPr>
        <p:txBody>
          <a:bodyPr/>
          <a:lstStyle/>
          <a:p>
            <a:r>
              <a:t>Click to edit Subtitle</a:t>
            </a:r>
          </a:p>
        </p:txBody>
      </p:sp>
      <p:sp>
        <p:nvSpPr>
          <p:cNvPr id="44" name="Body Level One…"/>
          <p:cNvSpPr txBox="1">
            <a:spLocks noGrp="1"/>
          </p:cNvSpPr>
          <p:nvPr>
            <p:ph type="body" idx="1"/>
          </p:nvPr>
        </p:nvSpPr>
        <p:spPr>
          <a:xfrm>
            <a:off x="648587" y="1247001"/>
            <a:ext cx="11143844" cy="4654071"/>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lide Number">
            <a:extLst>
              <a:ext uri="{FF2B5EF4-FFF2-40B4-BE49-F238E27FC236}">
                <a16:creationId xmlns:a16="http://schemas.microsoft.com/office/drawing/2014/main" id="{AE84CFA1-5706-CC6F-6D30-AE6CA5150822}"/>
              </a:ext>
            </a:extLst>
          </p:cNvPr>
          <p:cNvSpPr txBox="1">
            <a:spLocks/>
          </p:cNvSpPr>
          <p:nvPr userDrawn="1"/>
        </p:nvSpPr>
        <p:spPr>
          <a:xfrm>
            <a:off x="11808686" y="6586873"/>
            <a:ext cx="383314"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solidFill>
                  <a:schemeClr val="tx2">
                    <a:lumMod val="50000"/>
                  </a:schemeClr>
                </a:solidFill>
                <a:latin typeface="+mj-lt"/>
              </a:rPr>
              <a:pPr/>
              <a:t>‹#›</a:t>
            </a:fld>
            <a:endParaRPr lang="hu-HU" sz="1100" dirty="0">
              <a:solidFill>
                <a:schemeClr val="tx2">
                  <a:lumMod val="50000"/>
                </a:schemeClr>
              </a:solidFill>
              <a:latin typeface="+mj-lt"/>
            </a:endParaRPr>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tx">
  <p:cSld name="1_Subtitle slide">
    <p:spTree>
      <p:nvGrpSpPr>
        <p:cNvPr id="1" name=""/>
        <p:cNvGrpSpPr/>
        <p:nvPr/>
      </p:nvGrpSpPr>
      <p:grpSpPr>
        <a:xfrm>
          <a:off x="0" y="0"/>
          <a:ext cx="0" cy="0"/>
          <a:chOff x="0" y="0"/>
          <a:chExt cx="0" cy="0"/>
        </a:xfrm>
      </p:grpSpPr>
      <p:pic>
        <p:nvPicPr>
          <p:cNvPr id="51" name="Picture 2" descr="Picture 2"/>
          <p:cNvPicPr>
            <a:picLocks noChangeAspect="1"/>
          </p:cNvPicPr>
          <p:nvPr/>
        </p:nvPicPr>
        <p:blipFill>
          <a:blip r:embed="rId2"/>
          <a:stretch>
            <a:fillRect/>
          </a:stretch>
        </p:blipFill>
        <p:spPr>
          <a:xfrm>
            <a:off x="11189972" y="118166"/>
            <a:ext cx="866716" cy="895042"/>
          </a:xfrm>
          <a:prstGeom prst="rect">
            <a:avLst/>
          </a:prstGeom>
          <a:ln w="12700">
            <a:miter lim="400000"/>
          </a:ln>
        </p:spPr>
      </p:pic>
      <p:pic>
        <p:nvPicPr>
          <p:cNvPr id="52" name="Picture 2" descr="Picture 2"/>
          <p:cNvPicPr>
            <a:picLocks noChangeAspect="1"/>
          </p:cNvPicPr>
          <p:nvPr/>
        </p:nvPicPr>
        <p:blipFill>
          <a:blip r:embed="rId3"/>
          <a:stretch>
            <a:fillRect/>
          </a:stretch>
        </p:blipFill>
        <p:spPr>
          <a:xfrm>
            <a:off x="74344" y="6310302"/>
            <a:ext cx="1548718" cy="474296"/>
          </a:xfrm>
          <a:prstGeom prst="rect">
            <a:avLst/>
          </a:prstGeom>
          <a:ln w="12700">
            <a:miter lim="400000"/>
          </a:ln>
        </p:spPr>
      </p:pic>
      <p:sp>
        <p:nvSpPr>
          <p:cNvPr id="53" name="Slide Number"/>
          <p:cNvSpPr txBox="1">
            <a:spLocks noGrp="1"/>
          </p:cNvSpPr>
          <p:nvPr>
            <p:ph type="sldNum" sz="quarter" idx="2"/>
          </p:nvPr>
        </p:nvSpPr>
        <p:spPr>
          <a:prstGeom prst="rect">
            <a:avLst/>
          </a:prstGeom>
        </p:spPr>
        <p:txBody>
          <a:bodyPr/>
          <a:lstStyle/>
          <a:p>
            <a:fld id="{86CB4B4D-7CA3-9044-876B-883B54F8677D}" type="slidenum">
              <a:t>‹#›</a:t>
            </a:fld>
            <a:endParaRPr/>
          </a:p>
        </p:txBody>
      </p:sp>
      <p:sp>
        <p:nvSpPr>
          <p:cNvPr id="54" name="Slide Number Placeholder 5"/>
          <p:cNvSpPr txBox="1"/>
          <p:nvPr/>
        </p:nvSpPr>
        <p:spPr>
          <a:xfrm>
            <a:off x="11526519" y="6330331"/>
            <a:ext cx="721361" cy="320041"/>
          </a:xfrm>
          <a:prstGeom prst="rect">
            <a:avLst/>
          </a:prstGeom>
          <a:ln w="12700">
            <a:miter lim="400000"/>
          </a:ln>
        </p:spPr>
        <p:txBody>
          <a:bodyPr lIns="45719" rIns="45719">
            <a:spAutoFit/>
          </a:bodyPr>
          <a:lstStyle/>
          <a:p>
            <a:pPr>
              <a:defRPr sz="1400">
                <a:solidFill>
                  <a:srgbClr val="FFFFFF"/>
                </a:solidFill>
                <a:latin typeface="+mn-lt"/>
                <a:ea typeface="+mn-ea"/>
                <a:cs typeface="+mn-cs"/>
                <a:sym typeface="Source Sans Pro Regular"/>
              </a:defRPr>
            </a:pPr>
            <a:endParaRPr/>
          </a:p>
        </p:txBody>
      </p:sp>
      <p:sp>
        <p:nvSpPr>
          <p:cNvPr id="55" name="Subtitle 5"/>
          <p:cNvSpPr txBox="1"/>
          <p:nvPr/>
        </p:nvSpPr>
        <p:spPr>
          <a:xfrm>
            <a:off x="8106769" y="6508756"/>
            <a:ext cx="3794759"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t>Rapid Response Teams Advanced Training Package</a:t>
            </a:r>
          </a:p>
        </p:txBody>
      </p:sp>
      <p:sp>
        <p:nvSpPr>
          <p:cNvPr id="56" name="Subtitle 5"/>
          <p:cNvSpPr txBox="1"/>
          <p:nvPr/>
        </p:nvSpPr>
        <p:spPr>
          <a:xfrm>
            <a:off x="8096830" y="6654551"/>
            <a:ext cx="3794759"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t>A71 PRSEAH</a:t>
            </a:r>
          </a:p>
        </p:txBody>
      </p:sp>
      <p:sp>
        <p:nvSpPr>
          <p:cNvPr id="57" name="Click to edit Subtitle"/>
          <p:cNvSpPr txBox="1">
            <a:spLocks noGrp="1"/>
          </p:cNvSpPr>
          <p:nvPr>
            <p:ph type="title" hasCustomPrompt="1"/>
          </p:nvPr>
        </p:nvSpPr>
        <p:spPr>
          <a:xfrm>
            <a:off x="190765" y="801824"/>
            <a:ext cx="5543940" cy="645665"/>
          </a:xfrm>
          <a:prstGeom prst="rect">
            <a:avLst/>
          </a:prstGeom>
        </p:spPr>
        <p:txBody>
          <a:bodyPr/>
          <a:lstStyle>
            <a:lvl1pPr>
              <a:defRPr sz="2800">
                <a:solidFill>
                  <a:srgbClr val="A2010C"/>
                </a:solidFill>
              </a:defRPr>
            </a:lvl1pPr>
          </a:lstStyle>
          <a:p>
            <a:r>
              <a:t>Click to edit Subtitle</a:t>
            </a:r>
          </a:p>
        </p:txBody>
      </p:sp>
      <p:sp>
        <p:nvSpPr>
          <p:cNvPr id="58" name="Body Level One…"/>
          <p:cNvSpPr txBox="1">
            <a:spLocks noGrp="1"/>
          </p:cNvSpPr>
          <p:nvPr>
            <p:ph type="body" idx="1"/>
          </p:nvPr>
        </p:nvSpPr>
        <p:spPr>
          <a:xfrm>
            <a:off x="1739589" y="1584250"/>
            <a:ext cx="8683085" cy="4471925"/>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59" name="Title 1"/>
          <p:cNvSpPr txBox="1"/>
          <p:nvPr/>
        </p:nvSpPr>
        <p:spPr>
          <a:xfrm>
            <a:off x="236485" y="-1"/>
            <a:ext cx="6150493" cy="64566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chor="ctr">
            <a:normAutofit/>
          </a:bodyPr>
          <a:lstStyle>
            <a:lvl1pPr defTabSz="289321">
              <a:lnSpc>
                <a:spcPct val="90000"/>
              </a:lnSpc>
              <a:defRPr sz="3200">
                <a:solidFill>
                  <a:srgbClr val="FFFFFF"/>
                </a:solidFill>
                <a:latin typeface="Source Sans Pro Bold"/>
                <a:ea typeface="Source Sans Pro Bold"/>
                <a:cs typeface="Source Sans Pro Bold"/>
                <a:sym typeface="Source Sans Pro Bold"/>
              </a:defRPr>
            </a:lvl1pPr>
          </a:lstStyle>
          <a:p>
            <a:r>
              <a:t>Click to edit Subtitle</a:t>
            </a:r>
          </a:p>
        </p:txBody>
      </p:sp>
      <p:sp>
        <p:nvSpPr>
          <p:cNvPr id="60" name="Title 1"/>
          <p:cNvSpPr txBox="1"/>
          <p:nvPr/>
        </p:nvSpPr>
        <p:spPr>
          <a:xfrm>
            <a:off x="236485" y="87779"/>
            <a:ext cx="6150493" cy="64566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chor="ctr">
            <a:normAutofit/>
          </a:bodyPr>
          <a:lstStyle>
            <a:lvl1pPr defTabSz="289321">
              <a:lnSpc>
                <a:spcPct val="90000"/>
              </a:lnSpc>
              <a:defRPr sz="3200">
                <a:solidFill>
                  <a:srgbClr val="FFFFFF"/>
                </a:solidFill>
                <a:latin typeface="Source Sans Pro Bold"/>
                <a:ea typeface="Source Sans Pro Bold"/>
                <a:cs typeface="Source Sans Pro Bold"/>
                <a:sym typeface="Source Sans Pro Bold"/>
              </a:defRPr>
            </a:lvl1pPr>
          </a:lstStyle>
          <a:p>
            <a:r>
              <a:t>Click to edit Subtitle</a:t>
            </a:r>
          </a:p>
        </p:txBody>
      </p:sp>
      <p:sp>
        <p:nvSpPr>
          <p:cNvPr id="4" name="Slide Number">
            <a:extLst>
              <a:ext uri="{FF2B5EF4-FFF2-40B4-BE49-F238E27FC236}">
                <a16:creationId xmlns:a16="http://schemas.microsoft.com/office/drawing/2014/main" id="{CEAAE2C8-9508-4D0E-19A7-7E582C0CAC06}"/>
              </a:ext>
            </a:extLst>
          </p:cNvPr>
          <p:cNvSpPr txBox="1">
            <a:spLocks/>
          </p:cNvSpPr>
          <p:nvPr userDrawn="1"/>
        </p:nvSpPr>
        <p:spPr>
          <a:xfrm>
            <a:off x="11808686" y="6586873"/>
            <a:ext cx="383314"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solidFill>
                  <a:schemeClr val="tx2">
                    <a:lumMod val="50000"/>
                  </a:schemeClr>
                </a:solidFill>
                <a:latin typeface="+mj-lt"/>
              </a:rPr>
              <a:pPr/>
              <a:t>‹#›</a:t>
            </a:fld>
            <a:endParaRPr lang="hu-HU" sz="1100" dirty="0">
              <a:solidFill>
                <a:schemeClr val="tx2">
                  <a:lumMod val="50000"/>
                </a:schemeClr>
              </a:solidFill>
              <a:latin typeface="+mj-lt"/>
            </a:endParaRPr>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x">
  <p:cSld name="Custom Layout">
    <p:spTree>
      <p:nvGrpSpPr>
        <p:cNvPr id="1" name=""/>
        <p:cNvGrpSpPr/>
        <p:nvPr/>
      </p:nvGrpSpPr>
      <p:grpSpPr>
        <a:xfrm>
          <a:off x="0" y="0"/>
          <a:ext cx="0" cy="0"/>
          <a:chOff x="0" y="0"/>
          <a:chExt cx="0" cy="0"/>
        </a:xfrm>
      </p:grpSpPr>
      <p:pic>
        <p:nvPicPr>
          <p:cNvPr id="67"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68"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pic>
        <p:nvPicPr>
          <p:cNvPr id="69" name="Picture 2" descr="Picture 2"/>
          <p:cNvPicPr>
            <a:picLocks noChangeAspect="1"/>
          </p:cNvPicPr>
          <p:nvPr/>
        </p:nvPicPr>
        <p:blipFill>
          <a:blip r:embed="rId4"/>
          <a:stretch>
            <a:fillRect/>
          </a:stretch>
        </p:blipFill>
        <p:spPr>
          <a:xfrm>
            <a:off x="74344" y="6310302"/>
            <a:ext cx="1548718" cy="474296"/>
          </a:xfrm>
          <a:prstGeom prst="rect">
            <a:avLst/>
          </a:prstGeom>
          <a:ln w="12700">
            <a:miter lim="400000"/>
          </a:ln>
        </p:spPr>
      </p:pic>
      <p:sp>
        <p:nvSpPr>
          <p:cNvPr id="70" name="Slide Number"/>
          <p:cNvSpPr txBox="1">
            <a:spLocks noGrp="1"/>
          </p:cNvSpPr>
          <p:nvPr>
            <p:ph type="sldNum" sz="quarter" idx="2"/>
          </p:nvPr>
        </p:nvSpPr>
        <p:spPr>
          <a:prstGeom prst="rect">
            <a:avLst/>
          </a:prstGeom>
        </p:spPr>
        <p:txBody>
          <a:bodyPr/>
          <a:lstStyle/>
          <a:p>
            <a:fld id="{86CB4B4D-7CA3-9044-876B-883B54F8677D}" type="slidenum">
              <a:t>‹#›</a:t>
            </a:fld>
            <a:endParaRPr/>
          </a:p>
        </p:txBody>
      </p:sp>
      <p:sp>
        <p:nvSpPr>
          <p:cNvPr id="71" name="Slide Number Placeholder 5"/>
          <p:cNvSpPr txBox="1"/>
          <p:nvPr/>
        </p:nvSpPr>
        <p:spPr>
          <a:xfrm>
            <a:off x="11526519" y="6330331"/>
            <a:ext cx="721361" cy="320041"/>
          </a:xfrm>
          <a:prstGeom prst="rect">
            <a:avLst/>
          </a:prstGeom>
          <a:ln w="12700">
            <a:miter lim="400000"/>
          </a:ln>
        </p:spPr>
        <p:txBody>
          <a:bodyPr lIns="45719" rIns="45719">
            <a:spAutoFit/>
          </a:bodyPr>
          <a:lstStyle/>
          <a:p>
            <a:pPr>
              <a:defRPr sz="1400">
                <a:solidFill>
                  <a:srgbClr val="FFFFFF"/>
                </a:solidFill>
                <a:latin typeface="+mn-lt"/>
                <a:ea typeface="+mn-ea"/>
                <a:cs typeface="+mn-cs"/>
                <a:sym typeface="Source Sans Pro Regular"/>
              </a:defRPr>
            </a:pPr>
            <a:endParaRPr/>
          </a:p>
        </p:txBody>
      </p:sp>
      <p:sp>
        <p:nvSpPr>
          <p:cNvPr id="72" name="Subtitle 5"/>
          <p:cNvSpPr txBox="1"/>
          <p:nvPr/>
        </p:nvSpPr>
        <p:spPr>
          <a:xfrm>
            <a:off x="8106769" y="6508756"/>
            <a:ext cx="3794759"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t>Rapid Response Teams Advanced Training Package</a:t>
            </a:r>
          </a:p>
        </p:txBody>
      </p:sp>
      <p:sp>
        <p:nvSpPr>
          <p:cNvPr id="73" name="Subtitle 5"/>
          <p:cNvSpPr txBox="1"/>
          <p:nvPr/>
        </p:nvSpPr>
        <p:spPr>
          <a:xfrm>
            <a:off x="8096830" y="6654551"/>
            <a:ext cx="3794759"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t>A71 PRSEAH</a:t>
            </a:r>
          </a:p>
        </p:txBody>
      </p:sp>
      <p:sp>
        <p:nvSpPr>
          <p:cNvPr id="74" name="Pentagon 4"/>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300">
                <a:solidFill>
                  <a:srgbClr val="FFFFFF"/>
                </a:solidFill>
                <a:latin typeface="+mn-lt"/>
                <a:ea typeface="+mn-ea"/>
                <a:cs typeface="+mn-cs"/>
                <a:sym typeface="Source Sans Pro Regular"/>
              </a:defRPr>
            </a:pPr>
            <a:endParaRPr/>
          </a:p>
        </p:txBody>
      </p:sp>
      <p:sp>
        <p:nvSpPr>
          <p:cNvPr id="75" name="Title Text"/>
          <p:cNvSpPr txBox="1">
            <a:spLocks noGrp="1"/>
          </p:cNvSpPr>
          <p:nvPr>
            <p:ph type="title"/>
          </p:nvPr>
        </p:nvSpPr>
        <p:spPr>
          <a:xfrm>
            <a:off x="233916" y="843589"/>
            <a:ext cx="3264195" cy="1932378"/>
          </a:xfrm>
          <a:prstGeom prst="rect">
            <a:avLst/>
          </a:prstGeom>
        </p:spPr>
        <p:txBody>
          <a:bodyPr/>
          <a:lstStyle/>
          <a:p>
            <a:r>
              <a:t>Title Text</a:t>
            </a:r>
          </a:p>
        </p:txBody>
      </p:sp>
      <p:sp>
        <p:nvSpPr>
          <p:cNvPr id="76" name="Body Level One…"/>
          <p:cNvSpPr txBox="1">
            <a:spLocks noGrp="1"/>
          </p:cNvSpPr>
          <p:nvPr>
            <p:ph type="body" idx="1"/>
          </p:nvPr>
        </p:nvSpPr>
        <p:spPr>
          <a:xfrm>
            <a:off x="4273550" y="842962"/>
            <a:ext cx="7529514" cy="5546726"/>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lide Number">
            <a:extLst>
              <a:ext uri="{FF2B5EF4-FFF2-40B4-BE49-F238E27FC236}">
                <a16:creationId xmlns:a16="http://schemas.microsoft.com/office/drawing/2014/main" id="{63D5CE11-3A8F-401F-3C9F-275E0507F8D8}"/>
              </a:ext>
            </a:extLst>
          </p:cNvPr>
          <p:cNvSpPr txBox="1">
            <a:spLocks/>
          </p:cNvSpPr>
          <p:nvPr userDrawn="1"/>
        </p:nvSpPr>
        <p:spPr>
          <a:xfrm>
            <a:off x="11808686" y="6586873"/>
            <a:ext cx="383314"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solidFill>
                  <a:schemeClr val="tx2">
                    <a:lumMod val="50000"/>
                  </a:schemeClr>
                </a:solidFill>
                <a:latin typeface="+mj-lt"/>
              </a:rPr>
              <a:pPr/>
              <a:t>‹#›</a:t>
            </a:fld>
            <a:endParaRPr lang="hu-HU" sz="1100" dirty="0">
              <a:solidFill>
                <a:schemeClr val="tx2">
                  <a:lumMod val="50000"/>
                </a:schemeClr>
              </a:solidFill>
              <a:latin typeface="+mj-lt"/>
            </a:endParaRPr>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x">
  <p:cSld name="5_Custom Layout">
    <p:spTree>
      <p:nvGrpSpPr>
        <p:cNvPr id="1" name=""/>
        <p:cNvGrpSpPr/>
        <p:nvPr/>
      </p:nvGrpSpPr>
      <p:grpSpPr>
        <a:xfrm>
          <a:off x="0" y="0"/>
          <a:ext cx="0" cy="0"/>
          <a:chOff x="0" y="0"/>
          <a:chExt cx="0" cy="0"/>
        </a:xfrm>
      </p:grpSpPr>
      <p:pic>
        <p:nvPicPr>
          <p:cNvPr id="83"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84"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pic>
        <p:nvPicPr>
          <p:cNvPr id="85" name="Picture 2" descr="Picture 2"/>
          <p:cNvPicPr>
            <a:picLocks noChangeAspect="1"/>
          </p:cNvPicPr>
          <p:nvPr/>
        </p:nvPicPr>
        <p:blipFill>
          <a:blip r:embed="rId4"/>
          <a:stretch>
            <a:fillRect/>
          </a:stretch>
        </p:blipFill>
        <p:spPr>
          <a:xfrm>
            <a:off x="74344" y="6310302"/>
            <a:ext cx="1548718" cy="474296"/>
          </a:xfrm>
          <a:prstGeom prst="rect">
            <a:avLst/>
          </a:prstGeom>
          <a:ln w="12700">
            <a:miter lim="400000"/>
          </a:ln>
        </p:spPr>
      </p:pic>
      <p:sp>
        <p:nvSpPr>
          <p:cNvPr id="86" name="Slide Number"/>
          <p:cNvSpPr txBox="1">
            <a:spLocks noGrp="1"/>
          </p:cNvSpPr>
          <p:nvPr>
            <p:ph type="sldNum" sz="quarter" idx="2"/>
          </p:nvPr>
        </p:nvSpPr>
        <p:spPr>
          <a:prstGeom prst="rect">
            <a:avLst/>
          </a:prstGeom>
        </p:spPr>
        <p:txBody>
          <a:bodyPr/>
          <a:lstStyle/>
          <a:p>
            <a:fld id="{86CB4B4D-7CA3-9044-876B-883B54F8677D}" type="slidenum">
              <a:t>‹#›</a:t>
            </a:fld>
            <a:endParaRPr/>
          </a:p>
        </p:txBody>
      </p:sp>
      <p:sp>
        <p:nvSpPr>
          <p:cNvPr id="87" name="Slide Number Placeholder 5"/>
          <p:cNvSpPr txBox="1"/>
          <p:nvPr/>
        </p:nvSpPr>
        <p:spPr>
          <a:xfrm>
            <a:off x="11526519" y="6330331"/>
            <a:ext cx="721361" cy="320041"/>
          </a:xfrm>
          <a:prstGeom prst="rect">
            <a:avLst/>
          </a:prstGeom>
          <a:ln w="12700">
            <a:miter lim="400000"/>
          </a:ln>
        </p:spPr>
        <p:txBody>
          <a:bodyPr lIns="45719" rIns="45719">
            <a:spAutoFit/>
          </a:bodyPr>
          <a:lstStyle/>
          <a:p>
            <a:pPr>
              <a:defRPr sz="1400">
                <a:solidFill>
                  <a:srgbClr val="FFFFFF"/>
                </a:solidFill>
                <a:latin typeface="+mn-lt"/>
                <a:ea typeface="+mn-ea"/>
                <a:cs typeface="+mn-cs"/>
                <a:sym typeface="Source Sans Pro Regular"/>
              </a:defRPr>
            </a:pPr>
            <a:endParaRPr/>
          </a:p>
        </p:txBody>
      </p:sp>
      <p:sp>
        <p:nvSpPr>
          <p:cNvPr id="88" name="Subtitle 5"/>
          <p:cNvSpPr txBox="1"/>
          <p:nvPr/>
        </p:nvSpPr>
        <p:spPr>
          <a:xfrm>
            <a:off x="8106769" y="6508756"/>
            <a:ext cx="3794759"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t>Rapid Response Teams Advanced Training Package</a:t>
            </a:r>
          </a:p>
        </p:txBody>
      </p:sp>
      <p:sp>
        <p:nvSpPr>
          <p:cNvPr id="89" name="Subtitle 5"/>
          <p:cNvSpPr txBox="1"/>
          <p:nvPr/>
        </p:nvSpPr>
        <p:spPr>
          <a:xfrm>
            <a:off x="8096830" y="6654551"/>
            <a:ext cx="3794759"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t>A71 PRSEAH</a:t>
            </a:r>
          </a:p>
        </p:txBody>
      </p:sp>
      <p:sp>
        <p:nvSpPr>
          <p:cNvPr id="90" name="TextBox 4"/>
          <p:cNvSpPr txBox="1"/>
          <p:nvPr/>
        </p:nvSpPr>
        <p:spPr>
          <a:xfrm>
            <a:off x="403461" y="669120"/>
            <a:ext cx="3355607" cy="5994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rPr b="1" dirty="0"/>
              <a:t>Key messages</a:t>
            </a:r>
          </a:p>
        </p:txBody>
      </p:sp>
      <p:sp>
        <p:nvSpPr>
          <p:cNvPr id="91" name="Rounded Rectangle 5"/>
          <p:cNvSpPr/>
          <p:nvPr/>
        </p:nvSpPr>
        <p:spPr>
          <a:xfrm flipV="1">
            <a:off x="389000" y="1332433"/>
            <a:ext cx="2655040" cy="86916"/>
          </a:xfrm>
          <a:prstGeom prst="roundRect">
            <a:avLst>
              <a:gd name="adj" fmla="val 50000"/>
            </a:avLst>
          </a:prstGeom>
          <a:solidFill>
            <a:schemeClr val="accent3"/>
          </a:solidFill>
          <a:ln w="12700">
            <a:miter lim="400000"/>
          </a:ln>
        </p:spPr>
        <p:txBody>
          <a:bodyPr lIns="45719" rIns="45719" anchor="ctr"/>
          <a:lstStyle/>
          <a:p>
            <a:pPr algn="ctr">
              <a:defRPr sz="700">
                <a:solidFill>
                  <a:srgbClr val="FFFFFF"/>
                </a:solidFill>
                <a:latin typeface="+mn-lt"/>
                <a:ea typeface="+mn-ea"/>
                <a:cs typeface="+mn-cs"/>
                <a:sym typeface="Source Sans Pro Regular"/>
              </a:defRPr>
            </a:pPr>
            <a:endParaRPr/>
          </a:p>
        </p:txBody>
      </p:sp>
      <p:sp>
        <p:nvSpPr>
          <p:cNvPr id="92" name="Pentagon 6"/>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300">
                <a:solidFill>
                  <a:srgbClr val="FFFFFF"/>
                </a:solidFill>
                <a:latin typeface="+mn-lt"/>
                <a:ea typeface="+mn-ea"/>
                <a:cs typeface="+mn-cs"/>
                <a:sym typeface="Source Sans Pro Regular"/>
              </a:defRPr>
            </a:pPr>
            <a:endParaRPr/>
          </a:p>
        </p:txBody>
      </p:sp>
      <p:sp>
        <p:nvSpPr>
          <p:cNvPr id="93" name="Body Level One…"/>
          <p:cNvSpPr txBox="1">
            <a:spLocks noGrp="1"/>
          </p:cNvSpPr>
          <p:nvPr>
            <p:ph type="body" idx="1"/>
          </p:nvPr>
        </p:nvSpPr>
        <p:spPr>
          <a:xfrm>
            <a:off x="4273550" y="842962"/>
            <a:ext cx="7529514" cy="5546726"/>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lide Number">
            <a:extLst>
              <a:ext uri="{FF2B5EF4-FFF2-40B4-BE49-F238E27FC236}">
                <a16:creationId xmlns:a16="http://schemas.microsoft.com/office/drawing/2014/main" id="{022E77A3-3DC2-2B83-7675-678A3FF1EE1A}"/>
              </a:ext>
            </a:extLst>
          </p:cNvPr>
          <p:cNvSpPr txBox="1">
            <a:spLocks/>
          </p:cNvSpPr>
          <p:nvPr userDrawn="1"/>
        </p:nvSpPr>
        <p:spPr>
          <a:xfrm>
            <a:off x="11808686" y="6586873"/>
            <a:ext cx="383314"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solidFill>
                  <a:schemeClr val="tx2">
                    <a:lumMod val="50000"/>
                  </a:schemeClr>
                </a:solidFill>
                <a:latin typeface="+mj-lt"/>
              </a:rPr>
              <a:pPr/>
              <a:t>‹#›</a:t>
            </a:fld>
            <a:endParaRPr lang="hu-HU" sz="1100" dirty="0">
              <a:solidFill>
                <a:schemeClr val="tx2">
                  <a:lumMod val="50000"/>
                </a:schemeClr>
              </a:solidFill>
              <a:latin typeface="+mj-lt"/>
            </a:endParaRPr>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x">
  <p:cSld name="4_Custom Layout">
    <p:spTree>
      <p:nvGrpSpPr>
        <p:cNvPr id="1" name=""/>
        <p:cNvGrpSpPr/>
        <p:nvPr/>
      </p:nvGrpSpPr>
      <p:grpSpPr>
        <a:xfrm>
          <a:off x="0" y="0"/>
          <a:ext cx="0" cy="0"/>
          <a:chOff x="0" y="0"/>
          <a:chExt cx="0" cy="0"/>
        </a:xfrm>
      </p:grpSpPr>
      <p:pic>
        <p:nvPicPr>
          <p:cNvPr id="100"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101"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pic>
        <p:nvPicPr>
          <p:cNvPr id="102" name="Picture 2" descr="Picture 2"/>
          <p:cNvPicPr>
            <a:picLocks noChangeAspect="1"/>
          </p:cNvPicPr>
          <p:nvPr/>
        </p:nvPicPr>
        <p:blipFill>
          <a:blip r:embed="rId4"/>
          <a:stretch>
            <a:fillRect/>
          </a:stretch>
        </p:blipFill>
        <p:spPr>
          <a:xfrm>
            <a:off x="74344" y="6310302"/>
            <a:ext cx="1548718" cy="474296"/>
          </a:xfrm>
          <a:prstGeom prst="rect">
            <a:avLst/>
          </a:prstGeom>
          <a:ln w="12700">
            <a:miter lim="400000"/>
          </a:ln>
        </p:spPr>
      </p:pic>
      <p:sp>
        <p:nvSpPr>
          <p:cNvPr id="103" name="Slide Number"/>
          <p:cNvSpPr txBox="1">
            <a:spLocks noGrp="1"/>
          </p:cNvSpPr>
          <p:nvPr>
            <p:ph type="sldNum" sz="quarter" idx="2"/>
          </p:nvPr>
        </p:nvSpPr>
        <p:spPr>
          <a:prstGeom prst="rect">
            <a:avLst/>
          </a:prstGeom>
        </p:spPr>
        <p:txBody>
          <a:bodyPr/>
          <a:lstStyle/>
          <a:p>
            <a:fld id="{86CB4B4D-7CA3-9044-876B-883B54F8677D}" type="slidenum">
              <a:t>‹#›</a:t>
            </a:fld>
            <a:endParaRPr/>
          </a:p>
        </p:txBody>
      </p:sp>
      <p:sp>
        <p:nvSpPr>
          <p:cNvPr id="104" name="Slide Number Placeholder 5"/>
          <p:cNvSpPr txBox="1"/>
          <p:nvPr/>
        </p:nvSpPr>
        <p:spPr>
          <a:xfrm>
            <a:off x="11526519" y="6330331"/>
            <a:ext cx="721361" cy="320041"/>
          </a:xfrm>
          <a:prstGeom prst="rect">
            <a:avLst/>
          </a:prstGeom>
          <a:ln w="12700">
            <a:miter lim="400000"/>
          </a:ln>
        </p:spPr>
        <p:txBody>
          <a:bodyPr lIns="45719" rIns="45719">
            <a:spAutoFit/>
          </a:bodyPr>
          <a:lstStyle/>
          <a:p>
            <a:pPr>
              <a:defRPr sz="1400">
                <a:solidFill>
                  <a:srgbClr val="FFFFFF"/>
                </a:solidFill>
                <a:latin typeface="+mn-lt"/>
                <a:ea typeface="+mn-ea"/>
                <a:cs typeface="+mn-cs"/>
                <a:sym typeface="Source Sans Pro Regular"/>
              </a:defRPr>
            </a:pPr>
            <a:endParaRPr/>
          </a:p>
        </p:txBody>
      </p:sp>
      <p:sp>
        <p:nvSpPr>
          <p:cNvPr id="105" name="Subtitle 5"/>
          <p:cNvSpPr txBox="1"/>
          <p:nvPr/>
        </p:nvSpPr>
        <p:spPr>
          <a:xfrm>
            <a:off x="8106769" y="6508756"/>
            <a:ext cx="3794759"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t>Rapid Response Teams Advanced Training Package</a:t>
            </a:r>
          </a:p>
        </p:txBody>
      </p:sp>
      <p:sp>
        <p:nvSpPr>
          <p:cNvPr id="106" name="Subtitle 5"/>
          <p:cNvSpPr txBox="1"/>
          <p:nvPr/>
        </p:nvSpPr>
        <p:spPr>
          <a:xfrm>
            <a:off x="8096830" y="6654551"/>
            <a:ext cx="3794759"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t>A71 PRSEAH</a:t>
            </a:r>
          </a:p>
        </p:txBody>
      </p:sp>
      <p:sp>
        <p:nvSpPr>
          <p:cNvPr id="107" name="Rounded Rectangle 4"/>
          <p:cNvSpPr/>
          <p:nvPr/>
        </p:nvSpPr>
        <p:spPr>
          <a:xfrm flipV="1">
            <a:off x="389000" y="1779937"/>
            <a:ext cx="2655040" cy="86916"/>
          </a:xfrm>
          <a:prstGeom prst="roundRect">
            <a:avLst>
              <a:gd name="adj" fmla="val 50000"/>
            </a:avLst>
          </a:prstGeom>
          <a:solidFill>
            <a:schemeClr val="accent3"/>
          </a:solidFill>
          <a:ln w="12700">
            <a:miter lim="400000"/>
          </a:ln>
        </p:spPr>
        <p:txBody>
          <a:bodyPr lIns="45719" rIns="45719" anchor="ctr"/>
          <a:lstStyle/>
          <a:p>
            <a:pPr algn="ctr">
              <a:defRPr sz="700">
                <a:solidFill>
                  <a:srgbClr val="FFFFFF"/>
                </a:solidFill>
                <a:latin typeface="+mn-lt"/>
                <a:ea typeface="+mn-ea"/>
                <a:cs typeface="+mn-cs"/>
                <a:sym typeface="Source Sans Pro Regular"/>
              </a:defRPr>
            </a:pPr>
            <a:endParaRPr/>
          </a:p>
        </p:txBody>
      </p:sp>
      <p:sp>
        <p:nvSpPr>
          <p:cNvPr id="108" name="TextBox 5"/>
          <p:cNvSpPr txBox="1"/>
          <p:nvPr/>
        </p:nvSpPr>
        <p:spPr>
          <a:xfrm>
            <a:off x="403461" y="668220"/>
            <a:ext cx="2803026" cy="11074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rPr b="1" dirty="0"/>
              <a:t>References and guidelines</a:t>
            </a:r>
          </a:p>
        </p:txBody>
      </p:sp>
      <p:sp>
        <p:nvSpPr>
          <p:cNvPr id="109" name="Pentagon 6"/>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300">
                <a:solidFill>
                  <a:srgbClr val="FFFFFF"/>
                </a:solidFill>
                <a:latin typeface="+mn-lt"/>
                <a:ea typeface="+mn-ea"/>
                <a:cs typeface="+mn-cs"/>
                <a:sym typeface="Source Sans Pro Regular"/>
              </a:defRPr>
            </a:pPr>
            <a:endParaRPr/>
          </a:p>
        </p:txBody>
      </p:sp>
      <p:sp>
        <p:nvSpPr>
          <p:cNvPr id="110" name="Body Level One…"/>
          <p:cNvSpPr txBox="1">
            <a:spLocks noGrp="1"/>
          </p:cNvSpPr>
          <p:nvPr>
            <p:ph type="body" idx="1"/>
          </p:nvPr>
        </p:nvSpPr>
        <p:spPr>
          <a:xfrm>
            <a:off x="4273550" y="842962"/>
            <a:ext cx="7529514" cy="5546726"/>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lide Number">
            <a:extLst>
              <a:ext uri="{FF2B5EF4-FFF2-40B4-BE49-F238E27FC236}">
                <a16:creationId xmlns:a16="http://schemas.microsoft.com/office/drawing/2014/main" id="{931D0924-4AD3-A88D-E313-3243EE0456B7}"/>
              </a:ext>
            </a:extLst>
          </p:cNvPr>
          <p:cNvSpPr txBox="1">
            <a:spLocks/>
          </p:cNvSpPr>
          <p:nvPr userDrawn="1"/>
        </p:nvSpPr>
        <p:spPr>
          <a:xfrm>
            <a:off x="11808686" y="6586873"/>
            <a:ext cx="383314"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solidFill>
                  <a:schemeClr val="tx2">
                    <a:lumMod val="50000"/>
                  </a:schemeClr>
                </a:solidFill>
                <a:latin typeface="+mj-lt"/>
              </a:rPr>
              <a:pPr/>
              <a:t>‹#›</a:t>
            </a:fld>
            <a:endParaRPr lang="hu-HU" sz="1100" dirty="0">
              <a:solidFill>
                <a:schemeClr val="tx2">
                  <a:lumMod val="50000"/>
                </a:schemeClr>
              </a:solidFill>
              <a:latin typeface="+mj-lt"/>
            </a:endParaRPr>
          </a:p>
        </p:txBody>
      </p:sp>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tx">
  <p:cSld name="3_Custom Layout">
    <p:spTree>
      <p:nvGrpSpPr>
        <p:cNvPr id="1" name=""/>
        <p:cNvGrpSpPr/>
        <p:nvPr/>
      </p:nvGrpSpPr>
      <p:grpSpPr>
        <a:xfrm>
          <a:off x="0" y="0"/>
          <a:ext cx="0" cy="0"/>
          <a:chOff x="0" y="0"/>
          <a:chExt cx="0" cy="0"/>
        </a:xfrm>
      </p:grpSpPr>
      <p:pic>
        <p:nvPicPr>
          <p:cNvPr id="117"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118"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pic>
        <p:nvPicPr>
          <p:cNvPr id="119" name="Picture 2" descr="Picture 2"/>
          <p:cNvPicPr>
            <a:picLocks noChangeAspect="1"/>
          </p:cNvPicPr>
          <p:nvPr/>
        </p:nvPicPr>
        <p:blipFill>
          <a:blip r:embed="rId4"/>
          <a:stretch>
            <a:fillRect/>
          </a:stretch>
        </p:blipFill>
        <p:spPr>
          <a:xfrm>
            <a:off x="74344" y="6310302"/>
            <a:ext cx="1548718" cy="474296"/>
          </a:xfrm>
          <a:prstGeom prst="rect">
            <a:avLst/>
          </a:prstGeom>
          <a:ln w="12700">
            <a:miter lim="400000"/>
          </a:ln>
        </p:spPr>
      </p:pic>
      <p:sp>
        <p:nvSpPr>
          <p:cNvPr id="120" name="Slide Number"/>
          <p:cNvSpPr txBox="1">
            <a:spLocks noGrp="1"/>
          </p:cNvSpPr>
          <p:nvPr>
            <p:ph type="sldNum" sz="quarter" idx="2"/>
          </p:nvPr>
        </p:nvSpPr>
        <p:spPr>
          <a:prstGeom prst="rect">
            <a:avLst/>
          </a:prstGeom>
        </p:spPr>
        <p:txBody>
          <a:bodyPr/>
          <a:lstStyle/>
          <a:p>
            <a:fld id="{86CB4B4D-7CA3-9044-876B-883B54F8677D}" type="slidenum">
              <a:t>‹#›</a:t>
            </a:fld>
            <a:endParaRPr/>
          </a:p>
        </p:txBody>
      </p:sp>
      <p:sp>
        <p:nvSpPr>
          <p:cNvPr id="121" name="Slide Number Placeholder 5"/>
          <p:cNvSpPr txBox="1"/>
          <p:nvPr/>
        </p:nvSpPr>
        <p:spPr>
          <a:xfrm>
            <a:off x="11526519" y="6330331"/>
            <a:ext cx="721361" cy="320041"/>
          </a:xfrm>
          <a:prstGeom prst="rect">
            <a:avLst/>
          </a:prstGeom>
          <a:ln w="12700">
            <a:miter lim="400000"/>
          </a:ln>
        </p:spPr>
        <p:txBody>
          <a:bodyPr lIns="45719" rIns="45719">
            <a:spAutoFit/>
          </a:bodyPr>
          <a:lstStyle/>
          <a:p>
            <a:pPr>
              <a:defRPr sz="1400">
                <a:solidFill>
                  <a:srgbClr val="FFFFFF"/>
                </a:solidFill>
                <a:latin typeface="+mn-lt"/>
                <a:ea typeface="+mn-ea"/>
                <a:cs typeface="+mn-cs"/>
                <a:sym typeface="Source Sans Pro Regular"/>
              </a:defRPr>
            </a:pPr>
            <a:endParaRPr/>
          </a:p>
        </p:txBody>
      </p:sp>
      <p:sp>
        <p:nvSpPr>
          <p:cNvPr id="122" name="Subtitle 5"/>
          <p:cNvSpPr txBox="1"/>
          <p:nvPr/>
        </p:nvSpPr>
        <p:spPr>
          <a:xfrm>
            <a:off x="8106769" y="6508756"/>
            <a:ext cx="3794759"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t>Rapid Response Teams Advanced Training Package</a:t>
            </a:r>
          </a:p>
        </p:txBody>
      </p:sp>
      <p:sp>
        <p:nvSpPr>
          <p:cNvPr id="123" name="Subtitle 5"/>
          <p:cNvSpPr txBox="1"/>
          <p:nvPr/>
        </p:nvSpPr>
        <p:spPr>
          <a:xfrm>
            <a:off x="8096830" y="6654551"/>
            <a:ext cx="3794759"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t>A71 PRSEAH</a:t>
            </a:r>
          </a:p>
        </p:txBody>
      </p:sp>
      <p:sp>
        <p:nvSpPr>
          <p:cNvPr id="124" name="Rounded Rectangle 4"/>
          <p:cNvSpPr/>
          <p:nvPr/>
        </p:nvSpPr>
        <p:spPr>
          <a:xfrm flipV="1">
            <a:off x="388996" y="2237880"/>
            <a:ext cx="2029084" cy="86226"/>
          </a:xfrm>
          <a:prstGeom prst="roundRect">
            <a:avLst>
              <a:gd name="adj" fmla="val 50000"/>
            </a:avLst>
          </a:prstGeom>
          <a:solidFill>
            <a:schemeClr val="accent3"/>
          </a:solidFill>
          <a:ln w="12700">
            <a:miter lim="400000"/>
          </a:ln>
        </p:spPr>
        <p:txBody>
          <a:bodyPr lIns="45719" rIns="45719" anchor="ctr"/>
          <a:lstStyle/>
          <a:p>
            <a:pPr algn="ctr">
              <a:defRPr sz="700">
                <a:solidFill>
                  <a:srgbClr val="FFFFFF"/>
                </a:solidFill>
                <a:latin typeface="+mn-lt"/>
                <a:ea typeface="+mn-ea"/>
                <a:cs typeface="+mn-cs"/>
                <a:sym typeface="Source Sans Pro Regular"/>
              </a:defRPr>
            </a:pPr>
            <a:endParaRPr/>
          </a:p>
        </p:txBody>
      </p:sp>
      <p:sp>
        <p:nvSpPr>
          <p:cNvPr id="125" name="TextBox 6"/>
          <p:cNvSpPr txBox="1"/>
          <p:nvPr/>
        </p:nvSpPr>
        <p:spPr>
          <a:xfrm>
            <a:off x="403461" y="668220"/>
            <a:ext cx="2803026" cy="16154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rPr b="1" dirty="0"/>
              <a:t>Additional learning resources</a:t>
            </a:r>
          </a:p>
        </p:txBody>
      </p:sp>
      <p:sp>
        <p:nvSpPr>
          <p:cNvPr id="126" name="Pentagon 7"/>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300">
                <a:solidFill>
                  <a:srgbClr val="FFFFFF"/>
                </a:solidFill>
                <a:latin typeface="+mn-lt"/>
                <a:ea typeface="+mn-ea"/>
                <a:cs typeface="+mn-cs"/>
                <a:sym typeface="Source Sans Pro Regular"/>
              </a:defRPr>
            </a:pPr>
            <a:endParaRPr/>
          </a:p>
        </p:txBody>
      </p:sp>
      <p:sp>
        <p:nvSpPr>
          <p:cNvPr id="127" name="Body Level One…"/>
          <p:cNvSpPr txBox="1">
            <a:spLocks noGrp="1"/>
          </p:cNvSpPr>
          <p:nvPr>
            <p:ph type="body" idx="1"/>
          </p:nvPr>
        </p:nvSpPr>
        <p:spPr>
          <a:xfrm>
            <a:off x="4273550" y="842962"/>
            <a:ext cx="7529514" cy="5546726"/>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lide Number">
            <a:extLst>
              <a:ext uri="{FF2B5EF4-FFF2-40B4-BE49-F238E27FC236}">
                <a16:creationId xmlns:a16="http://schemas.microsoft.com/office/drawing/2014/main" id="{35C823D3-F8C6-CB07-3924-FEAA5B007A8B}"/>
              </a:ext>
            </a:extLst>
          </p:cNvPr>
          <p:cNvSpPr txBox="1">
            <a:spLocks/>
          </p:cNvSpPr>
          <p:nvPr userDrawn="1"/>
        </p:nvSpPr>
        <p:spPr>
          <a:xfrm>
            <a:off x="11808686" y="6586873"/>
            <a:ext cx="383314"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solidFill>
                  <a:schemeClr val="tx2">
                    <a:lumMod val="50000"/>
                  </a:schemeClr>
                </a:solidFill>
                <a:latin typeface="+mj-lt"/>
              </a:rPr>
              <a:pPr/>
              <a:t>‹#›</a:t>
            </a:fld>
            <a:endParaRPr lang="hu-HU" sz="1100" dirty="0">
              <a:solidFill>
                <a:schemeClr val="tx2">
                  <a:lumMod val="50000"/>
                </a:schemeClr>
              </a:solidFill>
              <a:latin typeface="+mj-lt"/>
            </a:endParaRPr>
          </a:p>
        </p:txBody>
      </p:sp>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tx">
  <p:cSld name="2_Custom Layout">
    <p:spTree>
      <p:nvGrpSpPr>
        <p:cNvPr id="1" name=""/>
        <p:cNvGrpSpPr/>
        <p:nvPr/>
      </p:nvGrpSpPr>
      <p:grpSpPr>
        <a:xfrm>
          <a:off x="0" y="0"/>
          <a:ext cx="0" cy="0"/>
          <a:chOff x="0" y="0"/>
          <a:chExt cx="0" cy="0"/>
        </a:xfrm>
      </p:grpSpPr>
      <p:pic>
        <p:nvPicPr>
          <p:cNvPr id="134"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135"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pic>
        <p:nvPicPr>
          <p:cNvPr id="136" name="Picture 2" descr="Picture 2"/>
          <p:cNvPicPr>
            <a:picLocks noChangeAspect="1"/>
          </p:cNvPicPr>
          <p:nvPr/>
        </p:nvPicPr>
        <p:blipFill>
          <a:blip r:embed="rId4"/>
          <a:stretch>
            <a:fillRect/>
          </a:stretch>
        </p:blipFill>
        <p:spPr>
          <a:xfrm>
            <a:off x="74344" y="6310302"/>
            <a:ext cx="1548718" cy="474296"/>
          </a:xfrm>
          <a:prstGeom prst="rect">
            <a:avLst/>
          </a:prstGeom>
          <a:ln w="12700">
            <a:miter lim="400000"/>
          </a:ln>
        </p:spPr>
      </p:pic>
      <p:sp>
        <p:nvSpPr>
          <p:cNvPr id="137" name="Slide Number"/>
          <p:cNvSpPr txBox="1">
            <a:spLocks noGrp="1"/>
          </p:cNvSpPr>
          <p:nvPr>
            <p:ph type="sldNum" sz="quarter" idx="2"/>
          </p:nvPr>
        </p:nvSpPr>
        <p:spPr>
          <a:prstGeom prst="rect">
            <a:avLst/>
          </a:prstGeom>
        </p:spPr>
        <p:txBody>
          <a:bodyPr/>
          <a:lstStyle/>
          <a:p>
            <a:fld id="{86CB4B4D-7CA3-9044-876B-883B54F8677D}" type="slidenum">
              <a:t>‹#›</a:t>
            </a:fld>
            <a:endParaRPr/>
          </a:p>
        </p:txBody>
      </p:sp>
      <p:sp>
        <p:nvSpPr>
          <p:cNvPr id="138" name="Slide Number Placeholder 5"/>
          <p:cNvSpPr txBox="1"/>
          <p:nvPr/>
        </p:nvSpPr>
        <p:spPr>
          <a:xfrm>
            <a:off x="11526519" y="6330331"/>
            <a:ext cx="721361" cy="320041"/>
          </a:xfrm>
          <a:prstGeom prst="rect">
            <a:avLst/>
          </a:prstGeom>
          <a:ln w="12700">
            <a:miter lim="400000"/>
          </a:ln>
        </p:spPr>
        <p:txBody>
          <a:bodyPr lIns="45719" rIns="45719">
            <a:spAutoFit/>
          </a:bodyPr>
          <a:lstStyle/>
          <a:p>
            <a:pPr>
              <a:defRPr sz="1400">
                <a:solidFill>
                  <a:srgbClr val="FFFFFF"/>
                </a:solidFill>
                <a:latin typeface="+mn-lt"/>
                <a:ea typeface="+mn-ea"/>
                <a:cs typeface="+mn-cs"/>
                <a:sym typeface="Source Sans Pro Regular"/>
              </a:defRPr>
            </a:pPr>
            <a:endParaRPr/>
          </a:p>
        </p:txBody>
      </p:sp>
      <p:sp>
        <p:nvSpPr>
          <p:cNvPr id="139" name="Subtitle 5"/>
          <p:cNvSpPr txBox="1"/>
          <p:nvPr/>
        </p:nvSpPr>
        <p:spPr>
          <a:xfrm>
            <a:off x="8106769" y="6508756"/>
            <a:ext cx="3794759"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t>Rapid Response Teams Advanced Training Package</a:t>
            </a:r>
          </a:p>
        </p:txBody>
      </p:sp>
      <p:sp>
        <p:nvSpPr>
          <p:cNvPr id="140" name="Subtitle 5"/>
          <p:cNvSpPr txBox="1"/>
          <p:nvPr/>
        </p:nvSpPr>
        <p:spPr>
          <a:xfrm>
            <a:off x="8096830" y="6654551"/>
            <a:ext cx="3794759"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t>A71 PRSEAH</a:t>
            </a:r>
          </a:p>
        </p:txBody>
      </p:sp>
      <p:sp>
        <p:nvSpPr>
          <p:cNvPr id="141" name="Rounded Rectangle 4"/>
          <p:cNvSpPr/>
          <p:nvPr/>
        </p:nvSpPr>
        <p:spPr>
          <a:xfrm flipV="1">
            <a:off x="388996" y="1332432"/>
            <a:ext cx="2079884" cy="100134"/>
          </a:xfrm>
          <a:prstGeom prst="roundRect">
            <a:avLst>
              <a:gd name="adj" fmla="val 50000"/>
            </a:avLst>
          </a:prstGeom>
          <a:solidFill>
            <a:schemeClr val="accent3"/>
          </a:solidFill>
          <a:ln w="12700">
            <a:miter lim="400000"/>
          </a:ln>
        </p:spPr>
        <p:txBody>
          <a:bodyPr lIns="45719" rIns="45719" anchor="ctr"/>
          <a:lstStyle/>
          <a:p>
            <a:pPr algn="ctr">
              <a:defRPr sz="700">
                <a:solidFill>
                  <a:srgbClr val="FFFFFF"/>
                </a:solidFill>
                <a:latin typeface="+mn-lt"/>
                <a:ea typeface="+mn-ea"/>
                <a:cs typeface="+mn-cs"/>
                <a:sym typeface="Source Sans Pro Regular"/>
              </a:defRPr>
            </a:pPr>
            <a:endParaRPr/>
          </a:p>
        </p:txBody>
      </p:sp>
      <p:sp>
        <p:nvSpPr>
          <p:cNvPr id="142" name="TextBox 6"/>
          <p:cNvSpPr txBox="1"/>
          <p:nvPr/>
        </p:nvSpPr>
        <p:spPr>
          <a:xfrm>
            <a:off x="403460" y="668215"/>
            <a:ext cx="2294023" cy="5994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rPr b="1" dirty="0"/>
              <a:t>Questions?</a:t>
            </a:r>
          </a:p>
        </p:txBody>
      </p:sp>
      <p:sp>
        <p:nvSpPr>
          <p:cNvPr id="143" name="Pentagon 7"/>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300">
                <a:solidFill>
                  <a:srgbClr val="FFFFFF"/>
                </a:solidFill>
                <a:latin typeface="+mn-lt"/>
                <a:ea typeface="+mn-ea"/>
                <a:cs typeface="+mn-cs"/>
                <a:sym typeface="Source Sans Pro Regular"/>
              </a:defRPr>
            </a:pPr>
            <a:endParaRPr/>
          </a:p>
        </p:txBody>
      </p:sp>
      <p:sp>
        <p:nvSpPr>
          <p:cNvPr id="144" name="Body Level One…"/>
          <p:cNvSpPr txBox="1">
            <a:spLocks noGrp="1"/>
          </p:cNvSpPr>
          <p:nvPr>
            <p:ph type="body" idx="1"/>
          </p:nvPr>
        </p:nvSpPr>
        <p:spPr>
          <a:xfrm>
            <a:off x="4273550" y="842962"/>
            <a:ext cx="7529514" cy="5546726"/>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lide Number">
            <a:extLst>
              <a:ext uri="{FF2B5EF4-FFF2-40B4-BE49-F238E27FC236}">
                <a16:creationId xmlns:a16="http://schemas.microsoft.com/office/drawing/2014/main" id="{0DA9DA70-F977-847E-49F7-B4C1AEB5B425}"/>
              </a:ext>
            </a:extLst>
          </p:cNvPr>
          <p:cNvSpPr txBox="1">
            <a:spLocks/>
          </p:cNvSpPr>
          <p:nvPr userDrawn="1"/>
        </p:nvSpPr>
        <p:spPr>
          <a:xfrm>
            <a:off x="11808686" y="6586873"/>
            <a:ext cx="383314"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solidFill>
                  <a:schemeClr val="tx2">
                    <a:lumMod val="50000"/>
                  </a:schemeClr>
                </a:solidFill>
                <a:latin typeface="+mj-lt"/>
              </a:rPr>
              <a:pPr/>
              <a:t>‹#›</a:t>
            </a:fld>
            <a:endParaRPr lang="hu-HU" sz="1100" dirty="0">
              <a:solidFill>
                <a:schemeClr val="tx2">
                  <a:lumMod val="50000"/>
                </a:schemeClr>
              </a:solidFill>
              <a:latin typeface="+mj-lt"/>
            </a:endParaRPr>
          </a:p>
        </p:txBody>
      </p:sp>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type="tx">
  <p:cSld name="1_Custom Layout">
    <p:spTree>
      <p:nvGrpSpPr>
        <p:cNvPr id="1" name=""/>
        <p:cNvGrpSpPr/>
        <p:nvPr/>
      </p:nvGrpSpPr>
      <p:grpSpPr>
        <a:xfrm>
          <a:off x="0" y="0"/>
          <a:ext cx="0" cy="0"/>
          <a:chOff x="0" y="0"/>
          <a:chExt cx="0" cy="0"/>
        </a:xfrm>
      </p:grpSpPr>
      <p:sp>
        <p:nvSpPr>
          <p:cNvPr id="151" name="Slide Number"/>
          <p:cNvSpPr txBox="1">
            <a:spLocks noGrp="1"/>
          </p:cNvSpPr>
          <p:nvPr>
            <p:ph type="sldNum" sz="quarter" idx="2"/>
          </p:nvPr>
        </p:nvSpPr>
        <p:spPr>
          <a:xfrm>
            <a:off x="12446835" y="5928359"/>
            <a:ext cx="280874" cy="320041"/>
          </a:xfrm>
          <a:prstGeom prst="rect">
            <a:avLst/>
          </a:prstGeom>
        </p:spPr>
        <p:txBody>
          <a:bodyPr/>
          <a:lstStyle/>
          <a:p>
            <a:fld id="{86CB4B4D-7CA3-9044-876B-883B54F8677D}" type="slidenum">
              <a:t>‹#›</a:t>
            </a:fld>
            <a:endParaRPr/>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image" Target="../media/image3.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2" name="Image" descr="Image"/>
          <p:cNvPicPr>
            <a:picLocks noChangeAspect="1"/>
          </p:cNvPicPr>
          <p:nvPr/>
        </p:nvPicPr>
        <p:blipFill>
          <a:blip r:embed="rId19"/>
          <a:srcRect b="1317"/>
          <a:stretch>
            <a:fillRect/>
          </a:stretch>
        </p:blipFill>
        <p:spPr>
          <a:xfrm>
            <a:off x="-15228" y="-14824"/>
            <a:ext cx="12505419" cy="6126364"/>
          </a:xfrm>
          <a:prstGeom prst="rect">
            <a:avLst/>
          </a:prstGeom>
          <a:ln w="12700">
            <a:miter lim="400000"/>
          </a:ln>
        </p:spPr>
      </p:pic>
      <p:pic>
        <p:nvPicPr>
          <p:cNvPr id="3" name="Picture 6" descr="Picture 6"/>
          <p:cNvPicPr>
            <a:picLocks noChangeAspect="1"/>
          </p:cNvPicPr>
          <p:nvPr/>
        </p:nvPicPr>
        <p:blipFill>
          <a:blip r:embed="rId20"/>
          <a:stretch>
            <a:fillRect/>
          </a:stretch>
        </p:blipFill>
        <p:spPr>
          <a:xfrm>
            <a:off x="11358371" y="138176"/>
            <a:ext cx="685801" cy="711201"/>
          </a:xfrm>
          <a:prstGeom prst="rect">
            <a:avLst/>
          </a:prstGeom>
          <a:ln w="12700">
            <a:miter lim="400000"/>
          </a:ln>
        </p:spPr>
      </p:pic>
      <p:pic>
        <p:nvPicPr>
          <p:cNvPr id="4" name="Picture 2" descr="Picture 2"/>
          <p:cNvPicPr>
            <a:picLocks noChangeAspect="1"/>
          </p:cNvPicPr>
          <p:nvPr/>
        </p:nvPicPr>
        <p:blipFill>
          <a:blip r:embed="rId21"/>
          <a:stretch>
            <a:fillRect/>
          </a:stretch>
        </p:blipFill>
        <p:spPr>
          <a:xfrm>
            <a:off x="74344" y="6310302"/>
            <a:ext cx="1548718" cy="474296"/>
          </a:xfrm>
          <a:prstGeom prst="rect">
            <a:avLst/>
          </a:prstGeom>
          <a:ln w="12700">
            <a:miter lim="400000"/>
          </a:ln>
        </p:spPr>
      </p:pic>
      <p:sp>
        <p:nvSpPr>
          <p:cNvPr id="5" name="Slide Number"/>
          <p:cNvSpPr txBox="1">
            <a:spLocks noGrp="1"/>
          </p:cNvSpPr>
          <p:nvPr>
            <p:ph type="sldNum" sz="quarter" idx="2"/>
          </p:nvPr>
        </p:nvSpPr>
        <p:spPr>
          <a:xfrm>
            <a:off x="11480800" y="6330331"/>
            <a:ext cx="280874" cy="320041"/>
          </a:xfrm>
          <a:prstGeom prst="rect">
            <a:avLst/>
          </a:prstGeom>
          <a:ln w="12700">
            <a:miter lim="400000"/>
          </a:ln>
        </p:spPr>
        <p:txBody>
          <a:bodyPr wrap="none" lIns="45719" rIns="45719">
            <a:spAutoFit/>
          </a:bodyPr>
          <a:lstStyle>
            <a:lvl1pPr>
              <a:defRPr sz="1400">
                <a:solidFill>
                  <a:srgbClr val="FFFFFF"/>
                </a:solidFill>
                <a:latin typeface="+mn-lt"/>
                <a:ea typeface="+mn-ea"/>
                <a:cs typeface="+mn-cs"/>
                <a:sym typeface="Source Sans Pro Regular"/>
              </a:defRPr>
            </a:lvl1pPr>
          </a:lstStyle>
          <a:p>
            <a:fld id="{86CB4B4D-7CA3-9044-876B-883B54F8677D}" type="slidenum">
              <a:t>‹#›</a:t>
            </a:fld>
            <a:endParaRPr/>
          </a:p>
        </p:txBody>
      </p:sp>
      <p:sp>
        <p:nvSpPr>
          <p:cNvPr id="6" name="Slide Number Placeholder 5"/>
          <p:cNvSpPr txBox="1"/>
          <p:nvPr/>
        </p:nvSpPr>
        <p:spPr>
          <a:xfrm>
            <a:off x="11526519" y="6330331"/>
            <a:ext cx="721361" cy="320041"/>
          </a:xfrm>
          <a:prstGeom prst="rect">
            <a:avLst/>
          </a:prstGeom>
          <a:ln w="12700">
            <a:miter lim="400000"/>
          </a:ln>
        </p:spPr>
        <p:txBody>
          <a:bodyPr lIns="45719" rIns="45719">
            <a:spAutoFit/>
          </a:bodyPr>
          <a:lstStyle/>
          <a:p>
            <a:pPr>
              <a:defRPr sz="1400">
                <a:solidFill>
                  <a:srgbClr val="FFFFFF"/>
                </a:solidFill>
                <a:latin typeface="+mn-lt"/>
                <a:ea typeface="+mn-ea"/>
                <a:cs typeface="+mn-cs"/>
                <a:sym typeface="Source Sans Pro Regular"/>
              </a:defRPr>
            </a:pPr>
            <a:endParaRPr/>
          </a:p>
        </p:txBody>
      </p:sp>
      <p:sp>
        <p:nvSpPr>
          <p:cNvPr id="7" name="Subtitle 5"/>
          <p:cNvSpPr txBox="1"/>
          <p:nvPr/>
        </p:nvSpPr>
        <p:spPr>
          <a:xfrm>
            <a:off x="8106769" y="6508756"/>
            <a:ext cx="3794759"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t>Rapid Response Teams Advanced Training Package</a:t>
            </a:r>
          </a:p>
        </p:txBody>
      </p:sp>
      <p:sp>
        <p:nvSpPr>
          <p:cNvPr id="8" name="Subtitle 5"/>
          <p:cNvSpPr txBox="1"/>
          <p:nvPr/>
        </p:nvSpPr>
        <p:spPr>
          <a:xfrm>
            <a:off x="8096830" y="6654551"/>
            <a:ext cx="3794759"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t>A71 PRSEAH</a:t>
            </a:r>
          </a:p>
        </p:txBody>
      </p:sp>
      <p:sp>
        <p:nvSpPr>
          <p:cNvPr id="9" name="Rounded Rectangle 4"/>
          <p:cNvSpPr/>
          <p:nvPr/>
        </p:nvSpPr>
        <p:spPr>
          <a:xfrm flipV="1">
            <a:off x="5003343" y="3246970"/>
            <a:ext cx="2515176" cy="111824"/>
          </a:xfrm>
          <a:prstGeom prst="roundRect">
            <a:avLst>
              <a:gd name="adj" fmla="val 50000"/>
            </a:avLst>
          </a:prstGeom>
          <a:solidFill>
            <a:schemeClr val="accent3"/>
          </a:solidFill>
          <a:ln w="12700">
            <a:miter lim="400000"/>
          </a:ln>
        </p:spPr>
        <p:txBody>
          <a:bodyPr lIns="45719" rIns="45719" anchor="ctr"/>
          <a:lstStyle/>
          <a:p>
            <a:pPr algn="ctr">
              <a:defRPr sz="700">
                <a:solidFill>
                  <a:srgbClr val="FFFFFF"/>
                </a:solidFill>
                <a:latin typeface="+mn-lt"/>
                <a:ea typeface="+mn-ea"/>
                <a:cs typeface="+mn-cs"/>
                <a:sym typeface="Source Sans Pro Regular"/>
              </a:defRPr>
            </a:pPr>
            <a:endParaRPr/>
          </a:p>
        </p:txBody>
      </p:sp>
      <p:sp>
        <p:nvSpPr>
          <p:cNvPr id="10" name="TextBox 5"/>
          <p:cNvSpPr txBox="1"/>
          <p:nvPr/>
        </p:nvSpPr>
        <p:spPr>
          <a:xfrm>
            <a:off x="4400181" y="2325452"/>
            <a:ext cx="3721502" cy="7899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ctr">
              <a:defRPr sz="4400">
                <a:solidFill>
                  <a:srgbClr val="FFFFFF"/>
                </a:solidFill>
                <a:latin typeface="Source Sans Pro Bold"/>
                <a:ea typeface="Source Sans Pro Bold"/>
                <a:cs typeface="Source Sans Pro Bold"/>
                <a:sym typeface="Source Sans Pro Bold"/>
              </a:defRPr>
            </a:lvl1pPr>
          </a:lstStyle>
          <a:p>
            <a:r>
              <a:rPr b="1" dirty="0"/>
              <a:t>Thank you</a:t>
            </a:r>
          </a:p>
        </p:txBody>
      </p:sp>
      <p:sp>
        <p:nvSpPr>
          <p:cNvPr id="11" name="Title Text"/>
          <p:cNvSpPr txBox="1">
            <a:spLocks noGrp="1"/>
          </p:cNvSpPr>
          <p:nvPr>
            <p:ph type="title"/>
          </p:nvPr>
        </p:nvSpPr>
        <p:spPr>
          <a:xfrm>
            <a:off x="609600" y="92074"/>
            <a:ext cx="10972800" cy="150812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chor="ctr">
            <a:normAutofit/>
          </a:bodyPr>
          <a:lstStyle/>
          <a:p>
            <a:r>
              <a:t>Title Text</a:t>
            </a:r>
          </a:p>
        </p:txBody>
      </p:sp>
      <p:sp>
        <p:nvSpPr>
          <p:cNvPr id="12" name="Body Level One…"/>
          <p:cNvSpPr txBox="1">
            <a:spLocks noGrp="1"/>
          </p:cNvSpPr>
          <p:nvPr>
            <p:ph type="body" idx="1"/>
          </p:nvPr>
        </p:nvSpPr>
        <p:spPr>
          <a:xfrm>
            <a:off x="609600" y="1600200"/>
            <a:ext cx="10972800" cy="52578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ormAutofit/>
          </a:bodyPr>
          <a:lstStyle/>
          <a:p>
            <a:r>
              <a:t>Body Level One</a:t>
            </a:r>
          </a:p>
          <a:p>
            <a:pPr lvl="1"/>
            <a:r>
              <a:t>Body Level Two</a:t>
            </a:r>
          </a:p>
          <a:p>
            <a:pPr lvl="2"/>
            <a:r>
              <a:t>Body Level Three</a:t>
            </a:r>
          </a:p>
          <a:p>
            <a:pPr lvl="3"/>
            <a:r>
              <a:t>Body Level Four</a:t>
            </a:r>
          </a:p>
          <a:p>
            <a:pPr lvl="4"/>
            <a:r>
              <a:t>Body Level Five</a:t>
            </a:r>
          </a:p>
        </p:txBody>
      </p:sp>
      <p:sp>
        <p:nvSpPr>
          <p:cNvPr id="13" name="Slide Number">
            <a:extLst>
              <a:ext uri="{FF2B5EF4-FFF2-40B4-BE49-F238E27FC236}">
                <a16:creationId xmlns:a16="http://schemas.microsoft.com/office/drawing/2014/main" id="{5D711474-727A-9430-11D9-FA5A671C6F1E}"/>
              </a:ext>
            </a:extLst>
          </p:cNvPr>
          <p:cNvSpPr txBox="1">
            <a:spLocks/>
          </p:cNvSpPr>
          <p:nvPr userDrawn="1"/>
        </p:nvSpPr>
        <p:spPr>
          <a:xfrm>
            <a:off x="11808686" y="6586873"/>
            <a:ext cx="439194"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solidFill>
                  <a:schemeClr val="tx2">
                    <a:lumMod val="50000"/>
                  </a:schemeClr>
                </a:solidFill>
                <a:latin typeface="+mj-lt"/>
              </a:rPr>
              <a:pPr/>
              <a:t>‹#›</a:t>
            </a:fld>
            <a:endParaRPr lang="hu-HU" sz="1100" dirty="0">
              <a:solidFill>
                <a:schemeClr val="tx2">
                  <a:lumMod val="50000"/>
                </a:schemeClr>
              </a:solidFill>
              <a:latin typeface="+mj-lt"/>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Lst>
  <p:transition spd="med"/>
  <p:txStyles>
    <p:titleStyle>
      <a:lvl1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p:titleStyle>
    <p:bodyStyle>
      <a:lvl1pPr marL="72331" marR="0" indent="-72331" algn="l" defTabSz="289321" rtl="0"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n-lt"/>
          <a:ea typeface="+mn-ea"/>
          <a:cs typeface="+mn-cs"/>
          <a:sym typeface="Source Sans Pro Regular"/>
        </a:defRPr>
      </a:lvl1pPr>
      <a:lvl2pPr marL="227325" marR="0" indent="-82663" algn="l" defTabSz="289321" rtl="0"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n-lt"/>
          <a:ea typeface="+mn-ea"/>
          <a:cs typeface="+mn-cs"/>
          <a:sym typeface="Source Sans Pro Regular"/>
        </a:defRPr>
      </a:lvl2pPr>
      <a:lvl3pPr marL="385763" marR="0" indent="-96441" algn="l" defTabSz="289321" rtl="0"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n-lt"/>
          <a:ea typeface="+mn-ea"/>
          <a:cs typeface="+mn-cs"/>
          <a:sym typeface="Source Sans Pro Regular"/>
        </a:defRPr>
      </a:lvl3pPr>
      <a:lvl4pPr marL="530424" marR="0" indent="-96441" algn="l" defTabSz="289321" rtl="0"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n-lt"/>
          <a:ea typeface="+mn-ea"/>
          <a:cs typeface="+mn-cs"/>
          <a:sym typeface="Source Sans Pro Regular"/>
        </a:defRPr>
      </a:lvl4pPr>
      <a:lvl5pPr marL="675085" marR="0" indent="-96441" algn="l" defTabSz="289321" rtl="0"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n-lt"/>
          <a:ea typeface="+mn-ea"/>
          <a:cs typeface="+mn-cs"/>
          <a:sym typeface="Source Sans Pro Regular"/>
        </a:defRPr>
      </a:lvl5pPr>
      <a:lvl6pPr marL="1186222" marR="0" indent="-462918" algn="l" defTabSz="289321" rtl="0"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n-lt"/>
          <a:ea typeface="+mn-ea"/>
          <a:cs typeface="+mn-cs"/>
          <a:sym typeface="Source Sans Pro Regular"/>
        </a:defRPr>
      </a:lvl6pPr>
      <a:lvl7pPr marL="1330884" marR="0" indent="-462918" algn="l" defTabSz="289321" rtl="0"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n-lt"/>
          <a:ea typeface="+mn-ea"/>
          <a:cs typeface="+mn-cs"/>
          <a:sym typeface="Source Sans Pro Regular"/>
        </a:defRPr>
      </a:lvl7pPr>
      <a:lvl8pPr marL="1475545" marR="0" indent="-462918" algn="l" defTabSz="289321" rtl="0"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n-lt"/>
          <a:ea typeface="+mn-ea"/>
          <a:cs typeface="+mn-cs"/>
          <a:sym typeface="Source Sans Pro Regular"/>
        </a:defRPr>
      </a:lvl8pPr>
      <a:lvl9pPr marL="1620205" marR="0" indent="-462918" algn="l" defTabSz="289321" rtl="0"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n-lt"/>
          <a:ea typeface="+mn-ea"/>
          <a:cs typeface="+mn-cs"/>
          <a:sym typeface="Source Sans Pro Regular"/>
        </a:defRPr>
      </a:lvl9pPr>
    </p:bodyStyle>
    <p:otherStyle>
      <a:lvl1pPr marL="0" marR="0" indent="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1pPr>
      <a:lvl2pPr marL="0" marR="0" indent="4572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2pPr>
      <a:lvl3pPr marL="0" marR="0" indent="9144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3pPr>
      <a:lvl4pPr marL="0" marR="0" indent="13716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4pPr>
      <a:lvl5pPr marL="0" marR="0" indent="18288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5pPr>
      <a:lvl6pPr marL="0" marR="0" indent="22860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6pPr>
      <a:lvl7pPr marL="0" marR="0" indent="27432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7pPr>
      <a:lvl8pPr marL="0" marR="0" indent="32004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8pPr>
      <a:lvl9pPr marL="0" marR="0" indent="36576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5.xml.rels><?xml version="1.0" encoding="UTF-8" standalone="yes"?>
<Relationships xmlns="http://schemas.openxmlformats.org/package/2006/relationships"><Relationship Id="rId3" Type="http://schemas.openxmlformats.org/officeDocument/2006/relationships/hyperlink" Target="https://extranet.who.int/hslp" TargetMode="External"/><Relationship Id="rId2" Type="http://schemas.openxmlformats.org/officeDocument/2006/relationships/hyperlink" Target="https://extranet.who.int/hslp/?q=content/terms-use" TargetMode="External"/><Relationship Id="rId1" Type="http://schemas.openxmlformats.org/officeDocument/2006/relationships/slideLayout" Target="../slideLayouts/slideLayout12.xml"/><Relationship Id="rId4" Type="http://schemas.openxmlformats.org/officeDocument/2006/relationships/hyperlink" Target="mailto:ihrhrt@who.int" TargetMode="Externa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0" name="Slide Number Placeholder 5"/>
          <p:cNvSpPr txBox="1">
            <a:spLocks noGrp="1"/>
          </p:cNvSpPr>
          <p:nvPr>
            <p:ph type="sldNum" sz="quarter" idx="2"/>
          </p:nvPr>
        </p:nvSpPr>
        <p:spPr>
          <a:xfrm>
            <a:off x="11480800" y="6330331"/>
            <a:ext cx="192507" cy="320041"/>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t>1</a:t>
            </a:fld>
            <a:endParaRPr/>
          </a:p>
        </p:txBody>
      </p:sp>
      <p:sp>
        <p:nvSpPr>
          <p:cNvPr id="281" name="Title 2"/>
          <p:cNvSpPr txBox="1">
            <a:spLocks noGrp="1"/>
          </p:cNvSpPr>
          <p:nvPr>
            <p:ph type="title"/>
          </p:nvPr>
        </p:nvSpPr>
        <p:spPr>
          <a:xfrm>
            <a:off x="563815" y="1551466"/>
            <a:ext cx="4688591" cy="2623585"/>
          </a:xfrm>
          <a:prstGeom prst="rect">
            <a:avLst/>
          </a:prstGeom>
        </p:spPr>
        <p:txBody>
          <a:bodyPr lIns="45719" tIns="45720" rIns="45719" bIns="45720" anchor="ctr">
            <a:normAutofit fontScale="90000"/>
          </a:bodyPr>
          <a:lstStyle/>
          <a:p>
            <a:r>
              <a:rPr b="1" dirty="0">
                <a:latin typeface="+mn-lt"/>
              </a:rPr>
              <a:t>Prevention and</a:t>
            </a:r>
            <a:r>
              <a:rPr lang="hu-HU" b="1" dirty="0">
                <a:latin typeface="+mn-lt"/>
              </a:rPr>
              <a:t> </a:t>
            </a:r>
            <a:r>
              <a:rPr b="1" dirty="0">
                <a:latin typeface="+mn-lt"/>
              </a:rPr>
              <a:t>Response</a:t>
            </a:r>
            <a:r>
              <a:rPr lang="hu-HU" b="1" dirty="0">
                <a:latin typeface="+mn-lt"/>
              </a:rPr>
              <a:t> </a:t>
            </a:r>
            <a:r>
              <a:rPr b="1" dirty="0">
                <a:latin typeface="+mn-lt"/>
              </a:rPr>
              <a:t>to Sexual Exploitation, Abuse and Harassment </a:t>
            </a:r>
            <a:br>
              <a:rPr lang="en-US" b="1" dirty="0">
                <a:latin typeface="+mn-lt"/>
                <a:cs typeface="Arial"/>
                <a:sym typeface="Arial"/>
              </a:rPr>
            </a:br>
            <a:br>
              <a:rPr lang="en-US" b="1" dirty="0">
                <a:latin typeface="+mn-lt"/>
                <a:cs typeface="Arial"/>
                <a:sym typeface="Arial"/>
              </a:rPr>
            </a:br>
            <a:r>
              <a:rPr b="1" dirty="0">
                <a:latin typeface="+mn-lt"/>
                <a:ea typeface="Arial"/>
                <a:cs typeface="Arial"/>
                <a:sym typeface="Arial"/>
              </a:rPr>
              <a:t>Workplace scenarios </a:t>
            </a:r>
            <a:br>
              <a:rPr b="1" dirty="0">
                <a:latin typeface="+mn-lt"/>
                <a:ea typeface="Arial"/>
                <a:cs typeface="Arial"/>
                <a:sym typeface="Arial"/>
              </a:rPr>
            </a:br>
            <a:endParaRPr b="1" dirty="0">
              <a:latin typeface="+mn-lt"/>
              <a:ea typeface="Arial"/>
              <a:cs typeface="Arial"/>
              <a:sym typeface="Arial"/>
            </a:endParaRPr>
          </a:p>
        </p:txBody>
      </p:sp>
      <p:sp>
        <p:nvSpPr>
          <p:cNvPr id="282" name="TextBox 1"/>
          <p:cNvSpPr txBox="1"/>
          <p:nvPr/>
        </p:nvSpPr>
        <p:spPr>
          <a:xfrm>
            <a:off x="6076980" y="3705454"/>
            <a:ext cx="2948000" cy="107721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tIns="45720" rIns="45719" bIns="45720" anchor="t">
            <a:spAutoFit/>
          </a:bodyPr>
          <a:lstStyle>
            <a:lvl1pPr algn="ctr">
              <a:defRPr sz="3200">
                <a:solidFill>
                  <a:srgbClr val="002060"/>
                </a:solidFill>
                <a:latin typeface="Source Sans Pro Bold"/>
                <a:ea typeface="Source Sans Pro Bold"/>
                <a:cs typeface="Source Sans Pro Bold"/>
                <a:sym typeface="Source Sans Pro Bold"/>
              </a:defRPr>
            </a:lvl1pPr>
          </a:lstStyle>
          <a:p>
            <a:r>
              <a:rPr dirty="0"/>
              <a:t>Duration: </a:t>
            </a:r>
            <a:r>
              <a:rPr lang="en-GB" dirty="0"/>
              <a:t>30-45</a:t>
            </a:r>
            <a:r>
              <a:rPr dirty="0"/>
              <a:t>’</a:t>
            </a:r>
          </a:p>
        </p:txBody>
      </p:sp>
      <p:sp>
        <p:nvSpPr>
          <p:cNvPr id="283" name="TextBox 7"/>
          <p:cNvSpPr txBox="1"/>
          <p:nvPr/>
        </p:nvSpPr>
        <p:spPr>
          <a:xfrm>
            <a:off x="563516" y="910457"/>
            <a:ext cx="6055912" cy="70788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defRPr sz="4400" b="1">
                <a:solidFill>
                  <a:srgbClr val="FFFFFF"/>
                </a:solidFill>
              </a:defRPr>
            </a:lvl1pPr>
          </a:lstStyle>
          <a:p>
            <a:r>
              <a:rPr sz="4000" dirty="0">
                <a:latin typeface="+mn-lt"/>
              </a:rPr>
              <a:t>7.1b</a:t>
            </a:r>
          </a:p>
        </p:txBody>
      </p:sp>
      <p:sp>
        <p:nvSpPr>
          <p:cNvPr id="284" name="TextBox 10"/>
          <p:cNvSpPr txBox="1"/>
          <p:nvPr/>
        </p:nvSpPr>
        <p:spPr>
          <a:xfrm>
            <a:off x="563516" y="4290228"/>
            <a:ext cx="2333564" cy="3200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defRPr sz="1400">
                <a:solidFill>
                  <a:srgbClr val="FFFFFF"/>
                </a:solidFill>
                <a:latin typeface="+mn-lt"/>
                <a:ea typeface="+mn-ea"/>
                <a:cs typeface="+mn-cs"/>
                <a:sym typeface="Source Sans Pro Regular"/>
              </a:defRPr>
            </a:lvl1pPr>
          </a:lstStyle>
          <a:p>
            <a:r>
              <a:t>Speaker name</a:t>
            </a:r>
          </a:p>
        </p:txBody>
      </p:sp>
    </p:spTree>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3" name="Slide Number Placeholder 5"/>
          <p:cNvSpPr txBox="1">
            <a:spLocks noGrp="1"/>
          </p:cNvSpPr>
          <p:nvPr>
            <p:ph type="sldNum" sz="quarter" idx="2"/>
          </p:nvPr>
        </p:nvSpPr>
        <p:spPr>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t>10</a:t>
            </a:fld>
            <a:endParaRPr/>
          </a:p>
        </p:txBody>
      </p:sp>
      <p:sp>
        <p:nvSpPr>
          <p:cNvPr id="345" name="Espace réservé du contenu 2"/>
          <p:cNvSpPr txBox="1">
            <a:spLocks noGrp="1"/>
          </p:cNvSpPr>
          <p:nvPr>
            <p:ph type="body" idx="1"/>
          </p:nvPr>
        </p:nvSpPr>
        <p:spPr>
          <a:xfrm>
            <a:off x="4273550" y="1571698"/>
            <a:ext cx="7529514" cy="4817991"/>
          </a:xfrm>
          <a:prstGeom prst="rect">
            <a:avLst/>
          </a:prstGeom>
        </p:spPr>
        <p:txBody>
          <a:bodyPr/>
          <a:lstStyle/>
          <a:p>
            <a:pPr marL="0" indent="0">
              <a:buSzTx/>
              <a:buNone/>
              <a:defRPr sz="2400"/>
            </a:pPr>
            <a:r>
              <a:rPr dirty="0"/>
              <a:t>What to do when someone challenges you about your behavior?</a:t>
            </a:r>
          </a:p>
          <a:p>
            <a:pPr marL="0" indent="0">
              <a:buSzTx/>
              <a:buNone/>
              <a:defRPr sz="2400"/>
            </a:pPr>
            <a:endParaRPr dirty="0"/>
          </a:p>
          <a:p>
            <a:pPr marL="0" indent="0">
              <a:buSzTx/>
              <a:buNone/>
              <a:defRPr sz="2400">
                <a:solidFill>
                  <a:schemeClr val="accent6"/>
                </a:solidFill>
              </a:defRPr>
            </a:pPr>
            <a:r>
              <a:rPr dirty="0">
                <a:solidFill>
                  <a:schemeClr val="accent3"/>
                </a:solidFill>
              </a:rPr>
              <a:t>Enrico: </a:t>
            </a:r>
            <a:r>
              <a:rPr dirty="0">
                <a:solidFill>
                  <a:srgbClr val="000000"/>
                </a:solidFill>
              </a:rPr>
              <a:t>Hi Lucia, wow, you look great in a skirt!</a:t>
            </a:r>
          </a:p>
          <a:p>
            <a:pPr marL="0" indent="0">
              <a:buSzTx/>
              <a:buNone/>
              <a:defRPr sz="2400">
                <a:solidFill>
                  <a:schemeClr val="accent6"/>
                </a:solidFill>
              </a:defRPr>
            </a:pPr>
            <a:r>
              <a:rPr dirty="0">
                <a:solidFill>
                  <a:schemeClr val="accent3"/>
                </a:solidFill>
              </a:rPr>
              <a:t>Lucia: </a:t>
            </a:r>
            <a:r>
              <a:rPr dirty="0">
                <a:solidFill>
                  <a:srgbClr val="000000"/>
                </a:solidFill>
              </a:rPr>
              <a:t>Enrico, I do not appreciate you constantly telling me how good I look. I want you to stop now. </a:t>
            </a:r>
          </a:p>
          <a:p>
            <a:pPr marL="0" indent="0">
              <a:buSzTx/>
              <a:buNone/>
              <a:defRPr sz="2400">
                <a:solidFill>
                  <a:schemeClr val="accent6"/>
                </a:solidFill>
              </a:defRPr>
            </a:pPr>
            <a:r>
              <a:rPr dirty="0">
                <a:solidFill>
                  <a:schemeClr val="accent3"/>
                </a:solidFill>
              </a:rPr>
              <a:t>Enrico: </a:t>
            </a:r>
            <a:r>
              <a:rPr dirty="0">
                <a:solidFill>
                  <a:srgbClr val="000000"/>
                </a:solidFill>
              </a:rPr>
              <a:t>But I thought you were flattered by my compliments.</a:t>
            </a:r>
          </a:p>
          <a:p>
            <a:pPr marL="0" indent="0">
              <a:buSzTx/>
              <a:buNone/>
              <a:defRPr sz="2400">
                <a:solidFill>
                  <a:schemeClr val="accent6"/>
                </a:solidFill>
              </a:defRPr>
            </a:pPr>
            <a:r>
              <a:rPr dirty="0">
                <a:solidFill>
                  <a:schemeClr val="accent3"/>
                </a:solidFill>
              </a:rPr>
              <a:t>Lucia: </a:t>
            </a:r>
            <a:r>
              <a:rPr dirty="0">
                <a:solidFill>
                  <a:srgbClr val="000000"/>
                </a:solidFill>
              </a:rPr>
              <a:t>Well, I am not. They make me uncomfortable.</a:t>
            </a:r>
          </a:p>
          <a:p>
            <a:pPr marL="0" indent="0">
              <a:buSzTx/>
              <a:buNone/>
              <a:defRPr sz="2400">
                <a:solidFill>
                  <a:schemeClr val="accent6"/>
                </a:solidFill>
              </a:defRPr>
            </a:pPr>
            <a:r>
              <a:rPr dirty="0">
                <a:solidFill>
                  <a:schemeClr val="accent3"/>
                </a:solidFill>
              </a:rPr>
              <a:t>Enrico: </a:t>
            </a:r>
            <a:r>
              <a:rPr dirty="0">
                <a:solidFill>
                  <a:srgbClr val="000000"/>
                </a:solidFill>
              </a:rPr>
              <a:t>I am sorry Lucia. It won’t’ happen again.</a:t>
            </a:r>
          </a:p>
        </p:txBody>
      </p:sp>
      <p:sp>
        <p:nvSpPr>
          <p:cNvPr id="2" name="Title 1">
            <a:extLst>
              <a:ext uri="{FF2B5EF4-FFF2-40B4-BE49-F238E27FC236}">
                <a16:creationId xmlns:a16="http://schemas.microsoft.com/office/drawing/2014/main" id="{FDA96489-5806-7045-1158-FAB7F775B7E0}"/>
              </a:ext>
            </a:extLst>
          </p:cNvPr>
          <p:cNvSpPr txBox="1">
            <a:spLocks/>
          </p:cNvSpPr>
          <p:nvPr/>
        </p:nvSpPr>
        <p:spPr>
          <a:xfrm>
            <a:off x="393763" y="158332"/>
            <a:ext cx="3264196" cy="193237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chor="ctr">
            <a:normAutofit/>
          </a:bodyPr>
          <a:lstStyle>
            <a:lvl1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r>
              <a:rPr lang="hu-HU" b="1" dirty="0"/>
              <a:t>Scenario 3  Enrico and Lucia</a:t>
            </a:r>
          </a:p>
        </p:txBody>
      </p:sp>
      <p:sp>
        <p:nvSpPr>
          <p:cNvPr id="3" name="Rounded Rectangle 3">
            <a:extLst>
              <a:ext uri="{FF2B5EF4-FFF2-40B4-BE49-F238E27FC236}">
                <a16:creationId xmlns:a16="http://schemas.microsoft.com/office/drawing/2014/main" id="{0F20E8DF-9A9A-E945-BCBA-EFD1E08494F0}"/>
              </a:ext>
            </a:extLst>
          </p:cNvPr>
          <p:cNvSpPr/>
          <p:nvPr/>
        </p:nvSpPr>
        <p:spPr>
          <a:xfrm flipV="1">
            <a:off x="389000" y="1664941"/>
            <a:ext cx="2655040" cy="86916"/>
          </a:xfrm>
          <a:prstGeom prst="roundRect">
            <a:avLst>
              <a:gd name="adj" fmla="val 50000"/>
            </a:avLst>
          </a:prstGeom>
          <a:solidFill>
            <a:schemeClr val="accent3"/>
          </a:solidFill>
          <a:ln w="12700">
            <a:miter lim="400000"/>
          </a:ln>
        </p:spPr>
        <p:txBody>
          <a:bodyPr lIns="45719" rIns="45719" anchor="ctr"/>
          <a:lstStyle/>
          <a:p>
            <a:pPr algn="ctr">
              <a:defRPr sz="700">
                <a:solidFill>
                  <a:srgbClr val="FFFFFF"/>
                </a:solidFill>
                <a:latin typeface="+mn-lt"/>
                <a:ea typeface="+mn-ea"/>
                <a:cs typeface="+mn-cs"/>
                <a:sym typeface="Source Sans Pro Regular"/>
              </a:defRPr>
            </a:pPr>
            <a:endParaRPr/>
          </a:p>
        </p:txBody>
      </p:sp>
    </p:spTree>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1" name="Espace réservé du contenu 2"/>
          <p:cNvSpPr txBox="1">
            <a:spLocks noGrp="1"/>
          </p:cNvSpPr>
          <p:nvPr>
            <p:ph type="body" idx="1"/>
          </p:nvPr>
        </p:nvSpPr>
        <p:spPr>
          <a:xfrm>
            <a:off x="4320000" y="1440000"/>
            <a:ext cx="7529514" cy="4904905"/>
          </a:xfrm>
          <a:prstGeom prst="rect">
            <a:avLst/>
          </a:prstGeom>
        </p:spPr>
        <p:txBody>
          <a:bodyPr>
            <a:noAutofit/>
          </a:bodyPr>
          <a:lstStyle/>
          <a:p>
            <a:pPr marL="0" indent="0">
              <a:lnSpc>
                <a:spcPct val="100000"/>
              </a:lnSpc>
              <a:buSzTx/>
              <a:buNone/>
              <a:defRPr sz="2400"/>
            </a:pPr>
            <a:r>
              <a:rPr dirty="0"/>
              <a:t>If you were in Enrico’s position and someone challenges you about your behaviour, what would you do? </a:t>
            </a:r>
            <a:br>
              <a:rPr lang="hu-HU" dirty="0"/>
            </a:br>
            <a:r>
              <a:rPr dirty="0"/>
              <a:t>Select your choice:</a:t>
            </a:r>
          </a:p>
          <a:p>
            <a:pPr marL="0" indent="0">
              <a:lnSpc>
                <a:spcPct val="100000"/>
              </a:lnSpc>
              <a:buSzTx/>
              <a:buNone/>
              <a:defRPr sz="2400"/>
            </a:pPr>
            <a:endParaRPr dirty="0"/>
          </a:p>
          <a:p>
            <a:pPr>
              <a:lnSpc>
                <a:spcPct val="100000"/>
              </a:lnSpc>
              <a:buFontTx/>
              <a:buChar char="❑"/>
              <a:defRPr sz="2400"/>
            </a:pPr>
            <a:r>
              <a:rPr dirty="0"/>
              <a:t>Defend yourself - Oh, you misunderstood me, I was joking. </a:t>
            </a:r>
          </a:p>
          <a:p>
            <a:pPr>
              <a:lnSpc>
                <a:spcPct val="100000"/>
              </a:lnSpc>
              <a:buFontTx/>
              <a:buChar char="❑"/>
              <a:defRPr sz="2400"/>
            </a:pPr>
            <a:r>
              <a:rPr dirty="0"/>
              <a:t>Apologize –</a:t>
            </a:r>
            <a:r>
              <a:rPr lang="hu-HU" dirty="0"/>
              <a:t> </a:t>
            </a:r>
            <a:r>
              <a:rPr dirty="0"/>
              <a:t>Thank you for telling me this and I'm really sorry, it will never happen again. </a:t>
            </a:r>
          </a:p>
          <a:p>
            <a:pPr>
              <a:lnSpc>
                <a:spcPct val="100000"/>
              </a:lnSpc>
              <a:buFontTx/>
              <a:buChar char="❑"/>
              <a:defRPr sz="2400"/>
            </a:pPr>
            <a:r>
              <a:rPr dirty="0"/>
              <a:t>Tell her she should be flattered, don’t be so sensitive.</a:t>
            </a:r>
          </a:p>
        </p:txBody>
      </p:sp>
      <p:sp>
        <p:nvSpPr>
          <p:cNvPr id="2" name="Title 1">
            <a:extLst>
              <a:ext uri="{FF2B5EF4-FFF2-40B4-BE49-F238E27FC236}">
                <a16:creationId xmlns:a16="http://schemas.microsoft.com/office/drawing/2014/main" id="{41BA81B0-5080-8EC1-443C-2411A1195AC1}"/>
              </a:ext>
            </a:extLst>
          </p:cNvPr>
          <p:cNvSpPr txBox="1">
            <a:spLocks/>
          </p:cNvSpPr>
          <p:nvPr/>
        </p:nvSpPr>
        <p:spPr>
          <a:xfrm>
            <a:off x="393763" y="158332"/>
            <a:ext cx="3264196" cy="193237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chor="ctr">
            <a:normAutofit/>
          </a:bodyPr>
          <a:lstStyle>
            <a:lvl1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r>
              <a:rPr lang="hu-HU" b="1" dirty="0"/>
              <a:t>Scenario 3  Questions</a:t>
            </a:r>
          </a:p>
        </p:txBody>
      </p:sp>
      <p:sp>
        <p:nvSpPr>
          <p:cNvPr id="3" name="Rounded Rectangle 3">
            <a:extLst>
              <a:ext uri="{FF2B5EF4-FFF2-40B4-BE49-F238E27FC236}">
                <a16:creationId xmlns:a16="http://schemas.microsoft.com/office/drawing/2014/main" id="{1F257D52-E684-AAB7-4FB2-73DF606F3914}"/>
              </a:ext>
            </a:extLst>
          </p:cNvPr>
          <p:cNvSpPr/>
          <p:nvPr/>
        </p:nvSpPr>
        <p:spPr>
          <a:xfrm flipV="1">
            <a:off x="389000" y="1664941"/>
            <a:ext cx="2655040" cy="86916"/>
          </a:xfrm>
          <a:prstGeom prst="roundRect">
            <a:avLst>
              <a:gd name="adj" fmla="val 50000"/>
            </a:avLst>
          </a:prstGeom>
          <a:solidFill>
            <a:schemeClr val="accent3"/>
          </a:solidFill>
          <a:ln w="12700">
            <a:miter lim="400000"/>
          </a:ln>
        </p:spPr>
        <p:txBody>
          <a:bodyPr lIns="45719" rIns="45719" anchor="ctr"/>
          <a:lstStyle/>
          <a:p>
            <a:pPr algn="ctr">
              <a:defRPr sz="700">
                <a:solidFill>
                  <a:srgbClr val="FFFFFF"/>
                </a:solidFill>
                <a:latin typeface="+mn-lt"/>
                <a:ea typeface="+mn-ea"/>
                <a:cs typeface="+mn-cs"/>
                <a:sym typeface="Source Sans Pro Regular"/>
              </a:defRPr>
            </a:pPr>
            <a:endParaRPr/>
          </a:p>
        </p:txBody>
      </p:sp>
    </p:spTree>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5" name="Slide Number Placeholder 5"/>
          <p:cNvSpPr txBox="1">
            <a:spLocks noGrp="1"/>
          </p:cNvSpPr>
          <p:nvPr>
            <p:ph type="sldNum" sz="quarter" idx="2"/>
          </p:nvPr>
        </p:nvSpPr>
        <p:spPr>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t>12</a:t>
            </a:fld>
            <a:endParaRPr/>
          </a:p>
        </p:txBody>
      </p:sp>
      <p:sp>
        <p:nvSpPr>
          <p:cNvPr id="357" name="Espace réservé du contenu 2"/>
          <p:cNvSpPr txBox="1">
            <a:spLocks noGrp="1"/>
          </p:cNvSpPr>
          <p:nvPr>
            <p:ph type="body" idx="1"/>
          </p:nvPr>
        </p:nvSpPr>
        <p:spPr>
          <a:xfrm>
            <a:off x="4320000" y="1440000"/>
            <a:ext cx="7529514" cy="5049263"/>
          </a:xfrm>
          <a:prstGeom prst="rect">
            <a:avLst/>
          </a:prstGeom>
        </p:spPr>
        <p:txBody>
          <a:bodyPr/>
          <a:lstStyle/>
          <a:p>
            <a:pPr marL="0" indent="0">
              <a:lnSpc>
                <a:spcPct val="100000"/>
              </a:lnSpc>
              <a:buSzTx/>
              <a:buNone/>
              <a:defRPr sz="2400"/>
            </a:pPr>
            <a:r>
              <a:rPr dirty="0"/>
              <a:t>If you were in Enrico’s position and someone challenges you about your behavior :</a:t>
            </a:r>
            <a:br>
              <a:rPr lang="hu-HU" dirty="0"/>
            </a:br>
            <a:br>
              <a:rPr lang="hu-HU" dirty="0"/>
            </a:br>
            <a:endParaRPr dirty="0"/>
          </a:p>
          <a:p>
            <a:pPr>
              <a:lnSpc>
                <a:spcPct val="100000"/>
              </a:lnSpc>
              <a:buFontTx/>
              <a:buChar char="❑"/>
              <a:defRPr sz="2400"/>
            </a:pPr>
            <a:r>
              <a:rPr dirty="0"/>
              <a:t>Defend </a:t>
            </a:r>
            <a:r>
              <a:rPr sz="2400" dirty="0"/>
              <a:t>yourself</a:t>
            </a:r>
            <a:r>
              <a:rPr dirty="0"/>
              <a:t> - Oh, you misunderstood me, I was joking. </a:t>
            </a:r>
          </a:p>
          <a:p>
            <a:pPr>
              <a:lnSpc>
                <a:spcPct val="100000"/>
              </a:lnSpc>
              <a:buFontTx/>
              <a:buChar char="✓"/>
              <a:defRPr sz="2400"/>
            </a:pPr>
            <a:r>
              <a:rPr lang="hu-HU" dirty="0"/>
              <a:t> </a:t>
            </a:r>
            <a:r>
              <a:rPr dirty="0"/>
              <a:t>Apologize – Thank you for telling me this and I'm really sorry, it will never happen again. </a:t>
            </a:r>
          </a:p>
          <a:p>
            <a:pPr>
              <a:lnSpc>
                <a:spcPct val="100000"/>
              </a:lnSpc>
              <a:buFontTx/>
              <a:buChar char="❑"/>
              <a:defRPr sz="2400"/>
            </a:pPr>
            <a:r>
              <a:rPr dirty="0"/>
              <a:t>Tell her she should be flattered, don’t be so sensitive.</a:t>
            </a:r>
          </a:p>
        </p:txBody>
      </p:sp>
      <p:sp>
        <p:nvSpPr>
          <p:cNvPr id="2" name="Title 1">
            <a:extLst>
              <a:ext uri="{FF2B5EF4-FFF2-40B4-BE49-F238E27FC236}">
                <a16:creationId xmlns:a16="http://schemas.microsoft.com/office/drawing/2014/main" id="{4087BACB-9C37-9A12-E925-87860421A502}"/>
              </a:ext>
            </a:extLst>
          </p:cNvPr>
          <p:cNvSpPr txBox="1">
            <a:spLocks/>
          </p:cNvSpPr>
          <p:nvPr/>
        </p:nvSpPr>
        <p:spPr>
          <a:xfrm>
            <a:off x="393763" y="158332"/>
            <a:ext cx="3264196" cy="193237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chor="ctr">
            <a:normAutofit/>
          </a:bodyPr>
          <a:lstStyle>
            <a:lvl1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r>
              <a:rPr lang="hu-HU" b="1" dirty="0"/>
              <a:t>Scenario 3  Discussion</a:t>
            </a:r>
          </a:p>
        </p:txBody>
      </p:sp>
      <p:sp>
        <p:nvSpPr>
          <p:cNvPr id="3" name="Rounded Rectangle 3">
            <a:extLst>
              <a:ext uri="{FF2B5EF4-FFF2-40B4-BE49-F238E27FC236}">
                <a16:creationId xmlns:a16="http://schemas.microsoft.com/office/drawing/2014/main" id="{27A4B849-E3A4-CC41-F672-DB70E292BD06}"/>
              </a:ext>
            </a:extLst>
          </p:cNvPr>
          <p:cNvSpPr/>
          <p:nvPr/>
        </p:nvSpPr>
        <p:spPr>
          <a:xfrm flipV="1">
            <a:off x="389000" y="1664941"/>
            <a:ext cx="2655040" cy="86916"/>
          </a:xfrm>
          <a:prstGeom prst="roundRect">
            <a:avLst>
              <a:gd name="adj" fmla="val 50000"/>
            </a:avLst>
          </a:prstGeom>
          <a:solidFill>
            <a:schemeClr val="accent3"/>
          </a:solidFill>
          <a:ln w="12700">
            <a:miter lim="400000"/>
          </a:ln>
        </p:spPr>
        <p:txBody>
          <a:bodyPr lIns="45719" rIns="45719" anchor="ctr"/>
          <a:lstStyle/>
          <a:p>
            <a:pPr algn="ctr">
              <a:defRPr sz="700">
                <a:solidFill>
                  <a:srgbClr val="FFFFFF"/>
                </a:solidFill>
                <a:latin typeface="+mn-lt"/>
                <a:ea typeface="+mn-ea"/>
                <a:cs typeface="+mn-cs"/>
                <a:sym typeface="Source Sans Pro Regular"/>
              </a:defRPr>
            </a:pPr>
            <a:endParaRPr/>
          </a:p>
        </p:txBody>
      </p:sp>
    </p:spTree>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1" name="Slide Number Placeholder 5"/>
          <p:cNvSpPr txBox="1">
            <a:spLocks noGrp="1"/>
          </p:cNvSpPr>
          <p:nvPr>
            <p:ph type="sldNum" sz="quarter" idx="2"/>
          </p:nvPr>
        </p:nvSpPr>
        <p:spPr>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t>13</a:t>
            </a:fld>
            <a:endParaRPr/>
          </a:p>
        </p:txBody>
      </p:sp>
      <p:sp>
        <p:nvSpPr>
          <p:cNvPr id="363" name="Espace réservé du contenu 2"/>
          <p:cNvSpPr txBox="1">
            <a:spLocks noGrp="1"/>
          </p:cNvSpPr>
          <p:nvPr>
            <p:ph type="body" idx="1"/>
          </p:nvPr>
        </p:nvSpPr>
        <p:spPr>
          <a:xfrm>
            <a:off x="4273550" y="1787236"/>
            <a:ext cx="7529514" cy="4602453"/>
          </a:xfrm>
          <a:prstGeom prst="rect">
            <a:avLst/>
          </a:prstGeom>
        </p:spPr>
        <p:txBody>
          <a:bodyPr/>
          <a:lstStyle/>
          <a:p>
            <a:pPr marL="0" indent="0">
              <a:buSzTx/>
              <a:buNone/>
              <a:defRPr sz="2400">
                <a:solidFill>
                  <a:schemeClr val="accent2"/>
                </a:solidFill>
                <a:latin typeface="Source Sans Pro Bold"/>
                <a:ea typeface="Source Sans Pro Bold"/>
                <a:cs typeface="Source Sans Pro Bold"/>
                <a:sym typeface="Source Sans Pro Bold"/>
              </a:defRPr>
            </a:pPr>
            <a:r>
              <a:rPr b="1" dirty="0">
                <a:solidFill>
                  <a:srgbClr val="C00000"/>
                </a:solidFill>
              </a:rPr>
              <a:t>Remember:</a:t>
            </a:r>
            <a:br>
              <a:rPr lang="hu-HU" b="1" dirty="0">
                <a:solidFill>
                  <a:srgbClr val="C00000"/>
                </a:solidFill>
              </a:rPr>
            </a:br>
            <a:endParaRPr b="1" dirty="0">
              <a:solidFill>
                <a:srgbClr val="C00000"/>
              </a:solidFill>
            </a:endParaRPr>
          </a:p>
          <a:p>
            <a:pPr marL="254000" indent="-254000">
              <a:buClr>
                <a:srgbClr val="C00000"/>
              </a:buClr>
              <a:defRPr sz="2400"/>
            </a:pPr>
            <a:r>
              <a:rPr dirty="0"/>
              <a:t>If you realize that you have offended someone, apologize and immediately stop the behaviour.</a:t>
            </a:r>
          </a:p>
          <a:p>
            <a:pPr marL="254000" indent="-254000">
              <a:buClr>
                <a:srgbClr val="C00000"/>
              </a:buClr>
              <a:defRPr sz="2400"/>
            </a:pPr>
            <a:endParaRPr dirty="0"/>
          </a:p>
          <a:p>
            <a:pPr marL="254000" indent="-254000">
              <a:buClr>
                <a:srgbClr val="C00000"/>
              </a:buClr>
              <a:defRPr sz="2400"/>
            </a:pPr>
            <a:r>
              <a:rPr dirty="0"/>
              <a:t>If you can’t directly confront those who offended you, you can seek support, e.g. from your team leader/supervisor or another person in authority to take appropriate action.</a:t>
            </a:r>
          </a:p>
        </p:txBody>
      </p:sp>
      <p:sp>
        <p:nvSpPr>
          <p:cNvPr id="2" name="Title 1">
            <a:extLst>
              <a:ext uri="{FF2B5EF4-FFF2-40B4-BE49-F238E27FC236}">
                <a16:creationId xmlns:a16="http://schemas.microsoft.com/office/drawing/2014/main" id="{7747EA92-EC1E-11CB-C0E6-F92C91E9A964}"/>
              </a:ext>
            </a:extLst>
          </p:cNvPr>
          <p:cNvSpPr txBox="1">
            <a:spLocks/>
          </p:cNvSpPr>
          <p:nvPr/>
        </p:nvSpPr>
        <p:spPr>
          <a:xfrm>
            <a:off x="393763" y="158332"/>
            <a:ext cx="3264196" cy="193237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chor="ctr">
            <a:normAutofit/>
          </a:bodyPr>
          <a:lstStyle>
            <a:lvl1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r>
              <a:rPr lang="hu-HU" b="1" dirty="0"/>
              <a:t>Scenario </a:t>
            </a:r>
            <a:r>
              <a:rPr lang="hu-HU" b="1"/>
              <a:t>3  </a:t>
            </a:r>
            <a:r>
              <a:rPr lang="hu-HU" b="1" dirty="0"/>
              <a:t>Remember</a:t>
            </a:r>
          </a:p>
        </p:txBody>
      </p:sp>
      <p:sp>
        <p:nvSpPr>
          <p:cNvPr id="3" name="Rounded Rectangle 3">
            <a:extLst>
              <a:ext uri="{FF2B5EF4-FFF2-40B4-BE49-F238E27FC236}">
                <a16:creationId xmlns:a16="http://schemas.microsoft.com/office/drawing/2014/main" id="{BF48E23F-0EC7-0421-1A9F-8E0535C844C7}"/>
              </a:ext>
            </a:extLst>
          </p:cNvPr>
          <p:cNvSpPr/>
          <p:nvPr/>
        </p:nvSpPr>
        <p:spPr>
          <a:xfrm flipV="1">
            <a:off x="389000" y="1664941"/>
            <a:ext cx="2655040" cy="86916"/>
          </a:xfrm>
          <a:prstGeom prst="roundRect">
            <a:avLst>
              <a:gd name="adj" fmla="val 50000"/>
            </a:avLst>
          </a:prstGeom>
          <a:solidFill>
            <a:schemeClr val="accent3"/>
          </a:solidFill>
          <a:ln w="12700">
            <a:miter lim="400000"/>
          </a:ln>
        </p:spPr>
        <p:txBody>
          <a:bodyPr lIns="45719" rIns="45719" anchor="ctr"/>
          <a:lstStyle/>
          <a:p>
            <a:pPr algn="ctr">
              <a:defRPr sz="700">
                <a:solidFill>
                  <a:srgbClr val="FFFFFF"/>
                </a:solidFill>
                <a:latin typeface="+mn-lt"/>
                <a:ea typeface="+mn-ea"/>
                <a:cs typeface="+mn-cs"/>
                <a:sym typeface="Source Sans Pro Regular"/>
              </a:defRPr>
            </a:pPr>
            <a:endParaRPr/>
          </a:p>
        </p:txBody>
      </p:sp>
    </p:spTree>
  </p:cSld>
  <p:clrMapOvr>
    <a:masterClrMapping/>
  </p:clrMapOvr>
  <p:transition spd="med"/>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spd="med"/>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0" name="Slide Number Placeholder 5"/>
          <p:cNvSpPr txBox="1">
            <a:spLocks noGrp="1"/>
          </p:cNvSpPr>
          <p:nvPr>
            <p:ph type="sldNum" sz="quarter" idx="2"/>
          </p:nvPr>
        </p:nvSpPr>
        <p:spPr>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t>15</a:t>
            </a:fld>
            <a:endParaRPr/>
          </a:p>
        </p:txBody>
      </p:sp>
      <p:sp>
        <p:nvSpPr>
          <p:cNvPr id="371" name="Content Placeholder 2"/>
          <p:cNvSpPr txBox="1">
            <a:spLocks noGrp="1"/>
          </p:cNvSpPr>
          <p:nvPr>
            <p:ph type="body" idx="1"/>
          </p:nvPr>
        </p:nvSpPr>
        <p:spPr>
          <a:xfrm>
            <a:off x="951738" y="842962"/>
            <a:ext cx="10067668" cy="5206965"/>
          </a:xfrm>
          <a:prstGeom prst="rect">
            <a:avLst/>
          </a:prstGeom>
        </p:spPr>
        <p:txBody>
          <a:bodyPr lIns="0" tIns="0" rIns="0" bIns="0"/>
          <a:lstStyle/>
          <a:p>
            <a:pPr marL="0" indent="0" algn="just" defTabSz="271962">
              <a:spcBef>
                <a:spcPts val="200"/>
              </a:spcBef>
              <a:buSzTx/>
              <a:buNone/>
              <a:defRPr sz="1879"/>
            </a:pPr>
            <a:r>
              <a:t>WHO Health Security Learning Platform - Training Materials</a:t>
            </a:r>
          </a:p>
          <a:p>
            <a:pPr marL="0" indent="0" algn="just" defTabSz="271962">
              <a:spcBef>
                <a:spcPts val="200"/>
              </a:spcBef>
              <a:buSzTx/>
              <a:buNone/>
              <a:defRPr sz="1879"/>
            </a:pPr>
            <a:r>
              <a:t>These WHO Training Materials are © World Health Organization (WHO) 2022. All rights reserved.</a:t>
            </a:r>
          </a:p>
          <a:p>
            <a:pPr marL="0" indent="0" algn="just" defTabSz="271962">
              <a:spcBef>
                <a:spcPts val="200"/>
              </a:spcBef>
              <a:buSzTx/>
              <a:buNone/>
              <a:defRPr sz="1879"/>
            </a:pPr>
            <a:r>
              <a:t>Your use of these materials is subject to the “</a:t>
            </a:r>
            <a:r>
              <a:rPr u="sng">
                <a:solidFill>
                  <a:srgbClr val="0563C1"/>
                </a:solidFill>
                <a:uFill>
                  <a:solidFill>
                    <a:srgbClr val="0563C1"/>
                  </a:solidFill>
                </a:uFill>
                <a:hlinkClick r:id="rId2"/>
              </a:rPr>
              <a:t>WHO Health Security Learning Platform, Training Materials – Terms of Use</a:t>
            </a:r>
            <a:r>
              <a:t>”, which you accepted when downloading them and which are available on the Health Security Learning Platform at: </a:t>
            </a:r>
            <a:r>
              <a:rPr u="sng">
                <a:solidFill>
                  <a:srgbClr val="0563C1"/>
                </a:solidFill>
                <a:uFill>
                  <a:solidFill>
                    <a:srgbClr val="0563C1"/>
                  </a:solidFill>
                </a:uFill>
                <a:hlinkClick r:id="rId3"/>
              </a:rPr>
              <a:t>https://extranet.who.int/hslp</a:t>
            </a:r>
            <a:r>
              <a:t>  </a:t>
            </a:r>
          </a:p>
          <a:p>
            <a:pPr marL="0" indent="0" algn="just" defTabSz="271962">
              <a:spcBef>
                <a:spcPts val="200"/>
              </a:spcBef>
              <a:buSzTx/>
              <a:buNone/>
              <a:defRPr sz="1879"/>
            </a:pPr>
            <a:endParaRPr/>
          </a:p>
          <a:p>
            <a:pPr marL="0" indent="0" algn="just" defTabSz="271962">
              <a:spcBef>
                <a:spcPts val="200"/>
              </a:spcBef>
              <a:buSzTx/>
              <a:buNone/>
              <a:defRPr sz="1879"/>
            </a:pPr>
            <a:r>
              <a:t>Should you adapt, modify, translate, or in any other way revise the contents of these materials, you shall not imply that WHO is any way affiliated with such modifications and shall not use the WHO name or emblem in such modified materials. </a:t>
            </a:r>
          </a:p>
          <a:p>
            <a:pPr marL="0" indent="0" algn="just" defTabSz="271962">
              <a:spcBef>
                <a:spcPts val="200"/>
              </a:spcBef>
              <a:buSzTx/>
              <a:buNone/>
              <a:defRPr sz="1879"/>
            </a:pPr>
            <a:endParaRPr/>
          </a:p>
          <a:p>
            <a:pPr marL="0" indent="0" algn="just" defTabSz="271962">
              <a:spcBef>
                <a:spcPts val="200"/>
              </a:spcBef>
              <a:buSzTx/>
              <a:buNone/>
              <a:defRPr sz="1879"/>
            </a:pPr>
            <a:r>
              <a:t>Should you adapt, modify, translate, or in any other way revise the contents of these materials, you shall acknowledge the source of the material providing the following attribution: “These training materials are a modified version of the Rapid Response Teams Advanced Training Package (available at: https://extranet.who.int/hslp/), which is © the World Health Organization (WHO), 2022, and used with permission from WHO. WHO disclaims any responsibility for any modifications to, or revisions of, the WHO copyrighted materials.”  </a:t>
            </a:r>
          </a:p>
          <a:p>
            <a:pPr marL="0" indent="0" algn="just" defTabSz="271962">
              <a:spcBef>
                <a:spcPts val="200"/>
              </a:spcBef>
              <a:buSzTx/>
              <a:buNone/>
              <a:defRPr sz="1879"/>
            </a:pPr>
            <a:r>
              <a:t>Further, please inform WHO of any modifications of these materials that you use publicly, for record-keeping purposes and continued development, by emailing </a:t>
            </a:r>
            <a:r>
              <a:rPr u="sng">
                <a:solidFill>
                  <a:srgbClr val="0563C1"/>
                </a:solidFill>
                <a:uFill>
                  <a:solidFill>
                    <a:srgbClr val="0563C1"/>
                  </a:solidFill>
                </a:uFill>
                <a:hlinkClick r:id="rId4"/>
              </a:rPr>
              <a:t>ihrhrt@who.int</a:t>
            </a:r>
          </a:p>
        </p:txBody>
      </p:sp>
    </p:spTree>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 name="Slide Number Placeholder 5"/>
          <p:cNvSpPr txBox="1">
            <a:spLocks noGrp="1"/>
          </p:cNvSpPr>
          <p:nvPr>
            <p:ph type="sldNum" sz="quarter" idx="2"/>
          </p:nvPr>
        </p:nvSpPr>
        <p:spPr>
          <a:xfrm>
            <a:off x="11480800" y="6330331"/>
            <a:ext cx="192507" cy="320041"/>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t>2</a:t>
            </a:fld>
            <a:endParaRPr/>
          </a:p>
        </p:txBody>
      </p:sp>
      <p:sp>
        <p:nvSpPr>
          <p:cNvPr id="287" name="Google Shape;307;p8"/>
          <p:cNvSpPr txBox="1">
            <a:spLocks noGrp="1"/>
          </p:cNvSpPr>
          <p:nvPr>
            <p:ph type="title"/>
          </p:nvPr>
        </p:nvSpPr>
        <p:spPr>
          <a:xfrm>
            <a:off x="388937" y="842962"/>
            <a:ext cx="3264195" cy="1932378"/>
          </a:xfrm>
          <a:prstGeom prst="rect">
            <a:avLst/>
          </a:prstGeom>
        </p:spPr>
        <p:txBody>
          <a:bodyPr lIns="0" tIns="0" rIns="0" bIns="0" anchor="t"/>
          <a:lstStyle/>
          <a:p>
            <a:r>
              <a:rPr b="1" dirty="0"/>
              <a:t>Introduction</a:t>
            </a:r>
          </a:p>
        </p:txBody>
      </p:sp>
      <p:sp>
        <p:nvSpPr>
          <p:cNvPr id="288" name="Google Shape;308;p8"/>
          <p:cNvSpPr txBox="1">
            <a:spLocks noGrp="1"/>
          </p:cNvSpPr>
          <p:nvPr>
            <p:ph type="body" idx="1"/>
          </p:nvPr>
        </p:nvSpPr>
        <p:spPr>
          <a:prstGeom prst="rect">
            <a:avLst/>
          </a:prstGeom>
        </p:spPr>
        <p:txBody>
          <a:bodyPr lIns="0" tIns="0" rIns="0" bIns="0" anchor="ctr"/>
          <a:lstStyle/>
          <a:p>
            <a:pPr marL="0" indent="0">
              <a:buSzTx/>
              <a:buNone/>
              <a:defRPr sz="2400"/>
            </a:pPr>
            <a:r>
              <a:rPr dirty="0"/>
              <a:t>This learning resource is part of the Rapid Response Team Advanced Training Programme (RRT ATP) especially geared to RRT members.</a:t>
            </a:r>
          </a:p>
          <a:p>
            <a:pPr marL="0" indent="0">
              <a:buSzTx/>
              <a:buNone/>
              <a:defRPr sz="2400"/>
            </a:pPr>
            <a:endParaRPr dirty="0"/>
          </a:p>
          <a:p>
            <a:pPr marL="0" indent="0">
              <a:buSzTx/>
              <a:buNone/>
              <a:defRPr sz="2400"/>
            </a:pPr>
            <a:r>
              <a:rPr dirty="0"/>
              <a:t>Based on an all-hazard approach, the programme aims to provide RRT members with the advanced knowledge, skills, attitudes (KSA) and tools needed to early detect and effectively respond to  a public health event. </a:t>
            </a:r>
          </a:p>
          <a:p>
            <a:pPr marL="0" indent="0">
              <a:buSzTx/>
              <a:buNone/>
              <a:defRPr sz="2400"/>
            </a:pPr>
            <a:endParaRPr dirty="0"/>
          </a:p>
          <a:p>
            <a:pPr marL="0" indent="0">
              <a:buSzTx/>
              <a:buNone/>
              <a:defRPr sz="2400"/>
            </a:pPr>
            <a:r>
              <a:rPr dirty="0"/>
              <a:t>The RRT ATP is a component of the Rapid Response Teams Training</a:t>
            </a:r>
            <a:r>
              <a:rPr lang="fr-FR" dirty="0"/>
              <a:t> Programme.</a:t>
            </a:r>
            <a:endParaRPr dirty="0"/>
          </a:p>
        </p:txBody>
      </p:sp>
      <p:sp>
        <p:nvSpPr>
          <p:cNvPr id="289" name="Rounded Rectangle 1"/>
          <p:cNvSpPr/>
          <p:nvPr/>
        </p:nvSpPr>
        <p:spPr>
          <a:xfrm flipV="1">
            <a:off x="389000" y="1332433"/>
            <a:ext cx="2655040" cy="86916"/>
          </a:xfrm>
          <a:prstGeom prst="roundRect">
            <a:avLst>
              <a:gd name="adj" fmla="val 50000"/>
            </a:avLst>
          </a:prstGeom>
          <a:solidFill>
            <a:schemeClr val="accent3"/>
          </a:solidFill>
          <a:ln w="12700">
            <a:miter lim="400000"/>
          </a:ln>
        </p:spPr>
        <p:txBody>
          <a:bodyPr lIns="45719" rIns="45719" anchor="ctr"/>
          <a:lstStyle/>
          <a:p>
            <a:pPr algn="ctr">
              <a:defRPr sz="700">
                <a:solidFill>
                  <a:srgbClr val="FFFFFF"/>
                </a:solidFill>
                <a:latin typeface="+mn-lt"/>
                <a:ea typeface="+mn-ea"/>
                <a:cs typeface="+mn-cs"/>
                <a:sym typeface="Source Sans Pro Regular"/>
              </a:defRPr>
            </a:pPr>
            <a:endParaRPr/>
          </a:p>
        </p:txBody>
      </p:sp>
    </p:spTree>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4" name="Slide Number Placeholder 5"/>
          <p:cNvSpPr txBox="1">
            <a:spLocks noGrp="1"/>
          </p:cNvSpPr>
          <p:nvPr>
            <p:ph type="sldNum" sz="quarter" idx="2"/>
          </p:nvPr>
        </p:nvSpPr>
        <p:spPr>
          <a:xfrm>
            <a:off x="11480800" y="6330331"/>
            <a:ext cx="192507" cy="320041"/>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t>3</a:t>
            </a:fld>
            <a:endParaRPr/>
          </a:p>
        </p:txBody>
      </p:sp>
      <p:sp>
        <p:nvSpPr>
          <p:cNvPr id="295" name="Google Shape;308;p8"/>
          <p:cNvSpPr txBox="1"/>
          <p:nvPr/>
        </p:nvSpPr>
        <p:spPr>
          <a:xfrm>
            <a:off x="4362692" y="2014820"/>
            <a:ext cx="7154531" cy="261937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spAutoFit/>
          </a:bodyPr>
          <a:lstStyle/>
          <a:p>
            <a:pPr>
              <a:lnSpc>
                <a:spcPct val="150000"/>
              </a:lnSpc>
              <a:buClr>
                <a:schemeClr val="accent3">
                  <a:lumOff val="-6274"/>
                </a:schemeClr>
              </a:buClr>
              <a:buSzPts val="2400"/>
              <a:defRPr sz="2400">
                <a:latin typeface="+mn-lt"/>
                <a:ea typeface="+mn-ea"/>
                <a:cs typeface="+mn-cs"/>
                <a:sym typeface="Source Sans Pro Regular"/>
              </a:defRPr>
            </a:pPr>
            <a:r>
              <a:rPr lang="fr-FR" b="1" dirty="0"/>
              <a:t>At the end of </a:t>
            </a:r>
            <a:r>
              <a:rPr lang="fr-FR" b="1" dirty="0" err="1"/>
              <a:t>this</a:t>
            </a:r>
            <a:r>
              <a:rPr lang="fr-FR" b="1" dirty="0"/>
              <a:t> session, </a:t>
            </a:r>
            <a:r>
              <a:rPr lang="fr-FR" b="1" dirty="0" err="1"/>
              <a:t>you</a:t>
            </a:r>
            <a:r>
              <a:rPr lang="fr-FR" b="1" dirty="0"/>
              <a:t> </a:t>
            </a:r>
            <a:r>
              <a:rPr lang="fr-FR" b="1" dirty="0" err="1"/>
              <a:t>should</a:t>
            </a:r>
            <a:r>
              <a:rPr lang="fr-FR" b="1" dirty="0"/>
              <a:t> </a:t>
            </a:r>
            <a:r>
              <a:rPr lang="fr-FR" b="1" dirty="0" err="1"/>
              <a:t>be</a:t>
            </a:r>
            <a:r>
              <a:rPr lang="fr-FR" b="1" dirty="0"/>
              <a:t> able to:</a:t>
            </a:r>
          </a:p>
          <a:p>
            <a:pPr marL="254000" indent="-254000">
              <a:lnSpc>
                <a:spcPct val="150000"/>
              </a:lnSpc>
              <a:buClr>
                <a:schemeClr val="accent3">
                  <a:lumOff val="-6274"/>
                </a:schemeClr>
              </a:buClr>
              <a:buSzPts val="2400"/>
              <a:buFont typeface="Arial"/>
              <a:buChar char="•"/>
              <a:defRPr sz="2400">
                <a:latin typeface="+mn-lt"/>
                <a:ea typeface="+mn-ea"/>
                <a:cs typeface="+mn-cs"/>
                <a:sym typeface="Source Sans Pro Regular"/>
              </a:defRPr>
            </a:pPr>
            <a:r>
              <a:rPr dirty="0"/>
              <a:t>Define sexual harassment</a:t>
            </a:r>
          </a:p>
          <a:p>
            <a:pPr marL="254000" indent="-254000">
              <a:lnSpc>
                <a:spcPct val="150000"/>
              </a:lnSpc>
              <a:buClr>
                <a:schemeClr val="accent3">
                  <a:lumOff val="-6274"/>
                </a:schemeClr>
              </a:buClr>
              <a:buSzPts val="2400"/>
              <a:buFont typeface="Arial"/>
              <a:buChar char="•"/>
              <a:defRPr sz="2400">
                <a:latin typeface="+mn-lt"/>
                <a:ea typeface="+mn-ea"/>
                <a:cs typeface="+mn-cs"/>
                <a:sym typeface="Source Sans Pro Regular"/>
              </a:defRPr>
            </a:pPr>
            <a:endParaRPr sz="2000" dirty="0"/>
          </a:p>
          <a:p>
            <a:pPr marL="254000" indent="-254000">
              <a:lnSpc>
                <a:spcPct val="150000"/>
              </a:lnSpc>
              <a:buClr>
                <a:schemeClr val="accent3">
                  <a:lumOff val="-6274"/>
                </a:schemeClr>
              </a:buClr>
              <a:buSzPts val="2400"/>
              <a:buFont typeface="Arial"/>
              <a:buChar char="•"/>
              <a:defRPr sz="2400">
                <a:latin typeface="+mn-lt"/>
                <a:ea typeface="+mn-ea"/>
                <a:cs typeface="+mn-cs"/>
                <a:sym typeface="Source Sans Pro Regular"/>
              </a:defRPr>
            </a:pPr>
            <a:r>
              <a:rPr dirty="0"/>
              <a:t>Describe how to handle unwelcome behavior between colleagues</a:t>
            </a:r>
          </a:p>
        </p:txBody>
      </p:sp>
      <p:sp>
        <p:nvSpPr>
          <p:cNvPr id="296" name="Title 2"/>
          <p:cNvSpPr txBox="1">
            <a:spLocks noGrp="1"/>
          </p:cNvSpPr>
          <p:nvPr>
            <p:ph type="title"/>
          </p:nvPr>
        </p:nvSpPr>
        <p:spPr>
          <a:xfrm>
            <a:off x="426451" y="236451"/>
            <a:ext cx="3264195" cy="1932378"/>
          </a:xfrm>
          <a:prstGeom prst="rect">
            <a:avLst/>
          </a:prstGeom>
        </p:spPr>
        <p:txBody>
          <a:bodyPr/>
          <a:lstStyle/>
          <a:p>
            <a:r>
              <a:rPr b="1" dirty="0"/>
              <a:t>Learning objectives</a:t>
            </a:r>
          </a:p>
        </p:txBody>
      </p:sp>
      <p:sp>
        <p:nvSpPr>
          <p:cNvPr id="297" name="Rounded Rectangle 5"/>
          <p:cNvSpPr/>
          <p:nvPr/>
        </p:nvSpPr>
        <p:spPr>
          <a:xfrm flipV="1">
            <a:off x="426451" y="1777580"/>
            <a:ext cx="2655039" cy="86916"/>
          </a:xfrm>
          <a:prstGeom prst="roundRect">
            <a:avLst>
              <a:gd name="adj" fmla="val 50000"/>
            </a:avLst>
          </a:prstGeom>
          <a:solidFill>
            <a:schemeClr val="accent3"/>
          </a:solidFill>
          <a:ln w="12700">
            <a:miter lim="400000"/>
          </a:ln>
        </p:spPr>
        <p:txBody>
          <a:bodyPr lIns="45719" rIns="45719" anchor="ctr"/>
          <a:lstStyle/>
          <a:p>
            <a:pPr algn="ctr">
              <a:defRPr sz="700">
                <a:solidFill>
                  <a:srgbClr val="FFFFFF"/>
                </a:solidFill>
                <a:latin typeface="+mn-lt"/>
                <a:ea typeface="+mn-ea"/>
                <a:cs typeface="+mn-cs"/>
                <a:sym typeface="Source Sans Pro Regular"/>
              </a:defRPr>
            </a:pPr>
            <a:endParaRPr/>
          </a:p>
        </p:txBody>
      </p:sp>
    </p:spTree>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5" name="Titre 1"/>
          <p:cNvSpPr txBox="1">
            <a:spLocks noGrp="1"/>
          </p:cNvSpPr>
          <p:nvPr>
            <p:ph type="title"/>
          </p:nvPr>
        </p:nvSpPr>
        <p:spPr>
          <a:xfrm>
            <a:off x="305809" y="-1"/>
            <a:ext cx="3264195" cy="1932378"/>
          </a:xfrm>
          <a:prstGeom prst="rect">
            <a:avLst/>
          </a:prstGeom>
        </p:spPr>
        <p:txBody>
          <a:bodyPr/>
          <a:lstStyle/>
          <a:p>
            <a:r>
              <a:rPr b="1" dirty="0"/>
              <a:t>Scenario 1  </a:t>
            </a:r>
            <a:br>
              <a:rPr lang="hu-HU" b="1" dirty="0"/>
            </a:br>
            <a:r>
              <a:rPr lang="hu-HU" b="1" dirty="0"/>
              <a:t>Nagi </a:t>
            </a:r>
            <a:r>
              <a:rPr b="1" dirty="0"/>
              <a:t>and</a:t>
            </a:r>
            <a:r>
              <a:rPr lang="hu-HU" b="1" dirty="0"/>
              <a:t> Agnet</a:t>
            </a:r>
            <a:endParaRPr b="1" dirty="0"/>
          </a:p>
        </p:txBody>
      </p:sp>
      <p:sp>
        <p:nvSpPr>
          <p:cNvPr id="306" name="Espace réservé du contenu 2"/>
          <p:cNvSpPr txBox="1">
            <a:spLocks noGrp="1"/>
          </p:cNvSpPr>
          <p:nvPr>
            <p:ph type="body" idx="1"/>
          </p:nvPr>
        </p:nvSpPr>
        <p:spPr>
          <a:xfrm>
            <a:off x="4273550" y="1571698"/>
            <a:ext cx="7529514" cy="4817991"/>
          </a:xfrm>
          <a:prstGeom prst="rect">
            <a:avLst/>
          </a:prstGeom>
        </p:spPr>
        <p:txBody>
          <a:bodyPr/>
          <a:lstStyle/>
          <a:p>
            <a:pPr marL="0" indent="0">
              <a:buSzTx/>
              <a:buNone/>
              <a:defRPr sz="2400"/>
            </a:pPr>
            <a:r>
              <a:t>Agnet went to a reception arranged by her supervisor Nagi. She expected the whole section to be there, but it was just the two of them in a dimly lit cafe.</a:t>
            </a:r>
          </a:p>
          <a:p>
            <a:pPr>
              <a:defRPr sz="2400"/>
            </a:pPr>
            <a:endParaRPr/>
          </a:p>
          <a:p>
            <a:pPr marL="0" indent="0">
              <a:buSzTx/>
              <a:buNone/>
              <a:defRPr sz="2400"/>
            </a:pPr>
            <a:r>
              <a:t>After a few drinks, Agnet realised that the only business Nagi wanted to discuss was his attraction to her. As Agnet was getting ready to leave, Nagi brought up the topic of the promotion she was considering and then suggested that they go back to his place to continue the conversation.</a:t>
            </a:r>
          </a:p>
        </p:txBody>
      </p:sp>
      <p:sp>
        <p:nvSpPr>
          <p:cNvPr id="308" name="Rounded Rectangle 4"/>
          <p:cNvSpPr/>
          <p:nvPr/>
        </p:nvSpPr>
        <p:spPr>
          <a:xfrm flipV="1">
            <a:off x="389002" y="1484783"/>
            <a:ext cx="2655039" cy="86916"/>
          </a:xfrm>
          <a:prstGeom prst="roundRect">
            <a:avLst>
              <a:gd name="adj" fmla="val 50000"/>
            </a:avLst>
          </a:prstGeom>
          <a:solidFill>
            <a:schemeClr val="accent3"/>
          </a:solidFill>
          <a:ln w="12700">
            <a:miter lim="400000"/>
          </a:ln>
        </p:spPr>
        <p:txBody>
          <a:bodyPr lIns="45719" rIns="45719" anchor="ctr"/>
          <a:lstStyle/>
          <a:p>
            <a:pPr algn="ctr">
              <a:defRPr sz="500">
                <a:solidFill>
                  <a:srgbClr val="FFFFFF"/>
                </a:solidFill>
                <a:latin typeface="+mn-lt"/>
                <a:ea typeface="+mn-ea"/>
                <a:cs typeface="+mn-cs"/>
                <a:sym typeface="Source Sans Pro Regular"/>
              </a:defRPr>
            </a:pPr>
            <a:endParaRPr/>
          </a:p>
        </p:txBody>
      </p:sp>
    </p:spTree>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1" name="Title 1"/>
          <p:cNvSpPr txBox="1">
            <a:spLocks noGrp="1"/>
          </p:cNvSpPr>
          <p:nvPr>
            <p:ph type="title"/>
          </p:nvPr>
        </p:nvSpPr>
        <p:spPr>
          <a:xfrm>
            <a:off x="393763" y="158332"/>
            <a:ext cx="3264196" cy="1932377"/>
          </a:xfrm>
          <a:prstGeom prst="rect">
            <a:avLst/>
          </a:prstGeom>
        </p:spPr>
        <p:txBody>
          <a:bodyPr/>
          <a:lstStyle/>
          <a:p>
            <a:r>
              <a:rPr b="1" dirty="0"/>
              <a:t>Scenario 1  Questions</a:t>
            </a:r>
          </a:p>
        </p:txBody>
      </p:sp>
      <p:sp>
        <p:nvSpPr>
          <p:cNvPr id="312" name="Espace réservé du contenu 2"/>
          <p:cNvSpPr txBox="1">
            <a:spLocks noGrp="1"/>
          </p:cNvSpPr>
          <p:nvPr>
            <p:ph type="body" idx="1"/>
          </p:nvPr>
        </p:nvSpPr>
        <p:spPr>
          <a:xfrm>
            <a:off x="4616766" y="2090709"/>
            <a:ext cx="7529514" cy="4872616"/>
          </a:xfrm>
          <a:prstGeom prst="rect">
            <a:avLst/>
          </a:prstGeom>
        </p:spPr>
        <p:txBody>
          <a:bodyPr/>
          <a:lstStyle/>
          <a:p>
            <a:pPr>
              <a:defRPr sz="2800">
                <a:solidFill>
                  <a:srgbClr val="C00000"/>
                </a:solidFill>
                <a:latin typeface="Source Sans Pro Bold"/>
                <a:ea typeface="Source Sans Pro Bold"/>
                <a:cs typeface="Source Sans Pro Bold"/>
                <a:sym typeface="Source Sans Pro Bold"/>
              </a:defRPr>
            </a:pPr>
            <a:endParaRPr dirty="0"/>
          </a:p>
          <a:p>
            <a:pPr marL="0" indent="0">
              <a:buSzTx/>
              <a:buNone/>
              <a:defRPr sz="2800">
                <a:solidFill>
                  <a:srgbClr val="C00000"/>
                </a:solidFill>
                <a:latin typeface="Source Sans Pro Bold"/>
                <a:ea typeface="Source Sans Pro Bold"/>
                <a:cs typeface="Source Sans Pro Bold"/>
                <a:sym typeface="Source Sans Pro Bold"/>
              </a:defRPr>
            </a:pPr>
            <a:r>
              <a:rPr sz="2400" dirty="0"/>
              <a:t>What are your conclusions?</a:t>
            </a:r>
          </a:p>
          <a:p>
            <a:pPr marL="0" indent="0">
              <a:buSzTx/>
              <a:buNone/>
              <a:defRPr sz="2800">
                <a:solidFill>
                  <a:srgbClr val="C00000"/>
                </a:solidFill>
                <a:latin typeface="Source Sans Pro Bold"/>
                <a:ea typeface="Source Sans Pro Bold"/>
                <a:cs typeface="Source Sans Pro Bold"/>
                <a:sym typeface="Source Sans Pro Bold"/>
              </a:defRPr>
            </a:pPr>
            <a:endParaRPr sz="2400" dirty="0"/>
          </a:p>
          <a:p>
            <a:pPr marL="0" indent="0">
              <a:buSzTx/>
              <a:buNone/>
              <a:defRPr sz="2800">
                <a:solidFill>
                  <a:srgbClr val="C00000"/>
                </a:solidFill>
                <a:latin typeface="Source Sans Pro Bold"/>
                <a:ea typeface="Source Sans Pro Bold"/>
                <a:cs typeface="Source Sans Pro Bold"/>
                <a:sym typeface="Source Sans Pro Bold"/>
              </a:defRPr>
            </a:pPr>
            <a:r>
              <a:rPr sz="2400" dirty="0"/>
              <a:t>Was </a:t>
            </a:r>
            <a:r>
              <a:rPr lang="hu-HU" sz="2400" dirty="0"/>
              <a:t>Nagi </a:t>
            </a:r>
            <a:r>
              <a:rPr sz="2400" dirty="0"/>
              <a:t>trying “to trade one thing for another”?</a:t>
            </a:r>
          </a:p>
          <a:p>
            <a:pPr marL="0" indent="0">
              <a:buSzTx/>
              <a:buNone/>
              <a:defRPr sz="2800">
                <a:solidFill>
                  <a:srgbClr val="C00000"/>
                </a:solidFill>
                <a:latin typeface="Source Sans Pro Bold"/>
                <a:ea typeface="Source Sans Pro Bold"/>
                <a:cs typeface="Source Sans Pro Bold"/>
                <a:sym typeface="Source Sans Pro Bold"/>
              </a:defRPr>
            </a:pPr>
            <a:endParaRPr sz="2400" dirty="0"/>
          </a:p>
          <a:p>
            <a:pPr marL="0" indent="0">
              <a:buSzTx/>
              <a:buNone/>
              <a:defRPr sz="2800">
                <a:solidFill>
                  <a:srgbClr val="C00000"/>
                </a:solidFill>
                <a:latin typeface="Source Sans Pro Bold"/>
                <a:ea typeface="Source Sans Pro Bold"/>
                <a:cs typeface="Source Sans Pro Bold"/>
                <a:sym typeface="Source Sans Pro Bold"/>
              </a:defRPr>
            </a:pPr>
            <a:r>
              <a:rPr sz="2400" dirty="0"/>
              <a:t>But what if he was just trying to be friendly?</a:t>
            </a:r>
          </a:p>
        </p:txBody>
      </p:sp>
      <p:sp>
        <p:nvSpPr>
          <p:cNvPr id="313" name="Rounded Rectangle 3"/>
          <p:cNvSpPr/>
          <p:nvPr/>
        </p:nvSpPr>
        <p:spPr>
          <a:xfrm flipV="1">
            <a:off x="389000" y="1664941"/>
            <a:ext cx="2655040" cy="86916"/>
          </a:xfrm>
          <a:prstGeom prst="roundRect">
            <a:avLst>
              <a:gd name="adj" fmla="val 50000"/>
            </a:avLst>
          </a:prstGeom>
          <a:solidFill>
            <a:schemeClr val="accent3"/>
          </a:solidFill>
          <a:ln w="12700">
            <a:miter lim="400000"/>
          </a:ln>
        </p:spPr>
        <p:txBody>
          <a:bodyPr lIns="45719" rIns="45719" anchor="ctr"/>
          <a:lstStyle/>
          <a:p>
            <a:pPr algn="ctr">
              <a:defRPr sz="700">
                <a:solidFill>
                  <a:srgbClr val="FFFFFF"/>
                </a:solidFill>
                <a:latin typeface="+mn-lt"/>
                <a:ea typeface="+mn-ea"/>
                <a:cs typeface="+mn-cs"/>
                <a:sym typeface="Source Sans Pro Regular"/>
              </a:defRPr>
            </a:pPr>
            <a:endParaRPr/>
          </a:p>
        </p:txBody>
      </p:sp>
    </p:spTree>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1" name="Espace réservé du contenu 2"/>
          <p:cNvSpPr txBox="1">
            <a:spLocks noGrp="1"/>
          </p:cNvSpPr>
          <p:nvPr>
            <p:ph type="body" idx="1"/>
          </p:nvPr>
        </p:nvSpPr>
        <p:spPr>
          <a:xfrm>
            <a:off x="4273550" y="1828800"/>
            <a:ext cx="7529514" cy="4560888"/>
          </a:xfrm>
          <a:prstGeom prst="rect">
            <a:avLst/>
          </a:prstGeom>
        </p:spPr>
        <p:txBody>
          <a:bodyPr/>
          <a:lstStyle/>
          <a:p>
            <a:pPr marL="0" indent="0">
              <a:buSzTx/>
              <a:buNone/>
              <a:defRPr sz="2400"/>
            </a:pPr>
            <a:r>
              <a:t>In this case, it’s hard to believe that he was just being friendly. Nagi set up an intimate situation, suggested that they go to his house and, in that context, mentioned the promotion Agnet wanted. </a:t>
            </a:r>
          </a:p>
          <a:p>
            <a:pPr marL="0" indent="0">
              <a:buSzTx/>
              <a:buNone/>
              <a:defRPr sz="2400"/>
            </a:pPr>
            <a:endParaRPr/>
          </a:p>
          <a:p>
            <a:pPr marL="0" indent="0">
              <a:buSzTx/>
              <a:buNone/>
              <a:defRPr sz="2400"/>
            </a:pPr>
            <a:r>
              <a:t>Nagi’s conduct is completely unacceptable and prohibited in the United Nations. </a:t>
            </a:r>
          </a:p>
          <a:p>
            <a:pPr marL="0" indent="0">
              <a:buSzTx/>
              <a:buNone/>
              <a:defRPr sz="2400"/>
            </a:pPr>
            <a:endParaRPr/>
          </a:p>
          <a:p>
            <a:pPr marL="0" indent="0">
              <a:buSzTx/>
              <a:buNone/>
              <a:defRPr sz="2400"/>
            </a:pPr>
            <a:r>
              <a:t>Is this conduct acceptable in your organization/country?</a:t>
            </a:r>
          </a:p>
        </p:txBody>
      </p:sp>
      <p:sp>
        <p:nvSpPr>
          <p:cNvPr id="2" name="Title 1">
            <a:extLst>
              <a:ext uri="{FF2B5EF4-FFF2-40B4-BE49-F238E27FC236}">
                <a16:creationId xmlns:a16="http://schemas.microsoft.com/office/drawing/2014/main" id="{AE4E3112-364F-8C54-C1EC-4312C74E32DB}"/>
              </a:ext>
            </a:extLst>
          </p:cNvPr>
          <p:cNvSpPr txBox="1">
            <a:spLocks/>
          </p:cNvSpPr>
          <p:nvPr/>
        </p:nvSpPr>
        <p:spPr>
          <a:xfrm>
            <a:off x="393763" y="158332"/>
            <a:ext cx="3264196" cy="193237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chor="ctr">
            <a:normAutofit/>
          </a:bodyPr>
          <a:lstStyle>
            <a:lvl1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r>
              <a:rPr lang="hu-HU" b="1" dirty="0"/>
              <a:t>Scenario 1  Discussion</a:t>
            </a:r>
          </a:p>
        </p:txBody>
      </p:sp>
      <p:sp>
        <p:nvSpPr>
          <p:cNvPr id="3" name="Rounded Rectangle 3">
            <a:extLst>
              <a:ext uri="{FF2B5EF4-FFF2-40B4-BE49-F238E27FC236}">
                <a16:creationId xmlns:a16="http://schemas.microsoft.com/office/drawing/2014/main" id="{1A71CC41-D496-E4C2-1864-914FBFC12DB8}"/>
              </a:ext>
            </a:extLst>
          </p:cNvPr>
          <p:cNvSpPr/>
          <p:nvPr/>
        </p:nvSpPr>
        <p:spPr>
          <a:xfrm flipV="1">
            <a:off x="389000" y="1664941"/>
            <a:ext cx="2655040" cy="86916"/>
          </a:xfrm>
          <a:prstGeom prst="roundRect">
            <a:avLst>
              <a:gd name="adj" fmla="val 50000"/>
            </a:avLst>
          </a:prstGeom>
          <a:solidFill>
            <a:schemeClr val="accent3"/>
          </a:solidFill>
          <a:ln w="12700">
            <a:miter lim="400000"/>
          </a:ln>
        </p:spPr>
        <p:txBody>
          <a:bodyPr lIns="45719" rIns="45719" anchor="ctr"/>
          <a:lstStyle/>
          <a:p>
            <a:pPr algn="ctr">
              <a:defRPr sz="700">
                <a:solidFill>
                  <a:srgbClr val="FFFFFF"/>
                </a:solidFill>
                <a:latin typeface="+mn-lt"/>
                <a:ea typeface="+mn-ea"/>
                <a:cs typeface="+mn-cs"/>
                <a:sym typeface="Source Sans Pro Regular"/>
              </a:defRPr>
            </a:pPr>
            <a:endParaRPr/>
          </a:p>
        </p:txBody>
      </p:sp>
    </p:spTree>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 name="Espace réservé du contenu 2"/>
          <p:cNvSpPr txBox="1">
            <a:spLocks noGrp="1"/>
          </p:cNvSpPr>
          <p:nvPr>
            <p:ph type="body" sz="half" idx="1"/>
          </p:nvPr>
        </p:nvSpPr>
        <p:spPr>
          <a:xfrm>
            <a:off x="4273550" y="2286000"/>
            <a:ext cx="7529514" cy="4103688"/>
          </a:xfrm>
          <a:prstGeom prst="rect">
            <a:avLst/>
          </a:prstGeom>
        </p:spPr>
        <p:txBody>
          <a:bodyPr/>
          <a:lstStyle/>
          <a:p>
            <a:pPr marL="0" indent="0">
              <a:buSzTx/>
              <a:buNone/>
              <a:defRPr sz="2400">
                <a:solidFill>
                  <a:schemeClr val="accent6"/>
                </a:solidFill>
              </a:defRPr>
            </a:pPr>
            <a:r>
              <a:rPr dirty="0">
                <a:solidFill>
                  <a:schemeClr val="accent6">
                    <a:lumOff val="-9568"/>
                  </a:schemeClr>
                </a:solidFill>
              </a:rPr>
              <a:t>Tim:</a:t>
            </a:r>
            <a:r>
              <a:rPr dirty="0"/>
              <a:t> </a:t>
            </a:r>
            <a:r>
              <a:rPr dirty="0">
                <a:solidFill>
                  <a:srgbClr val="000000"/>
                </a:solidFill>
              </a:rPr>
              <a:t>I have heard there are many situations that are considered as sexual harassment.</a:t>
            </a:r>
          </a:p>
          <a:p>
            <a:pPr marL="0" indent="0">
              <a:buSzTx/>
              <a:buNone/>
              <a:defRPr sz="2400"/>
            </a:pPr>
            <a:endParaRPr dirty="0">
              <a:solidFill>
                <a:srgbClr val="000000"/>
              </a:solidFill>
            </a:endParaRPr>
          </a:p>
          <a:p>
            <a:pPr marL="0" indent="0">
              <a:buSzTx/>
              <a:buNone/>
              <a:defRPr sz="2400">
                <a:solidFill>
                  <a:srgbClr val="C00000"/>
                </a:solidFill>
              </a:defRPr>
            </a:pPr>
            <a:r>
              <a:rPr dirty="0">
                <a:solidFill>
                  <a:srgbClr val="C00000"/>
                </a:solidFill>
              </a:rPr>
              <a:t>Thandi: </a:t>
            </a:r>
            <a:r>
              <a:rPr dirty="0">
                <a:solidFill>
                  <a:srgbClr val="000000"/>
                </a:solidFill>
              </a:rPr>
              <a:t>Me too! Apparently, if you ﬂirt with someone, you may be accused of sexually harassing them. Is this true?</a:t>
            </a:r>
          </a:p>
          <a:p>
            <a:pPr>
              <a:defRPr sz="2400" i="1"/>
            </a:pPr>
            <a:endParaRPr dirty="0">
              <a:solidFill>
                <a:srgbClr val="000000"/>
              </a:solidFill>
            </a:endParaRPr>
          </a:p>
          <a:p>
            <a:pPr marL="0" indent="0">
              <a:buSzTx/>
              <a:buNone/>
              <a:defRPr sz="2400"/>
            </a:pPr>
            <a:r>
              <a:rPr dirty="0"/>
              <a:t>What do YOU think?</a:t>
            </a:r>
            <a:endParaRPr i="1" dirty="0">
              <a:latin typeface="Source Sans Pro Bold"/>
              <a:ea typeface="Source Sans Pro Bold"/>
              <a:cs typeface="Source Sans Pro Bold"/>
              <a:sym typeface="Source Sans Pro Bold"/>
            </a:endParaRPr>
          </a:p>
          <a:p>
            <a:pPr marL="0" indent="0">
              <a:buSzTx/>
              <a:buNone/>
              <a:defRPr sz="2400"/>
            </a:pPr>
            <a:br>
              <a:rPr i="1" dirty="0">
                <a:latin typeface="Source Sans Pro Bold"/>
                <a:ea typeface="Source Sans Pro Bold"/>
                <a:cs typeface="Source Sans Pro Bold"/>
                <a:sym typeface="Source Sans Pro Bold"/>
              </a:rPr>
            </a:br>
            <a:endParaRPr i="1" dirty="0">
              <a:latin typeface="Source Sans Pro Bold"/>
              <a:ea typeface="Source Sans Pro Bold"/>
              <a:cs typeface="Source Sans Pro Bold"/>
              <a:sym typeface="Source Sans Pro Bold"/>
            </a:endParaRPr>
          </a:p>
        </p:txBody>
      </p:sp>
      <p:sp>
        <p:nvSpPr>
          <p:cNvPr id="4" name="Title 1">
            <a:extLst>
              <a:ext uri="{FF2B5EF4-FFF2-40B4-BE49-F238E27FC236}">
                <a16:creationId xmlns:a16="http://schemas.microsoft.com/office/drawing/2014/main" id="{BCA35A62-947F-D8E3-91DC-F75C2D2DF38D}"/>
              </a:ext>
            </a:extLst>
          </p:cNvPr>
          <p:cNvSpPr txBox="1">
            <a:spLocks/>
          </p:cNvSpPr>
          <p:nvPr/>
        </p:nvSpPr>
        <p:spPr>
          <a:xfrm>
            <a:off x="393763" y="158332"/>
            <a:ext cx="3264196" cy="193237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chor="ctr">
            <a:normAutofit/>
          </a:bodyPr>
          <a:lstStyle>
            <a:lvl1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r>
              <a:rPr lang="hu-HU" b="1" dirty="0"/>
              <a:t>Scenario </a:t>
            </a:r>
            <a:r>
              <a:rPr lang="fr-FR" b="1" dirty="0"/>
              <a:t>2</a:t>
            </a:r>
            <a:r>
              <a:rPr lang="hu-HU" b="1" dirty="0"/>
              <a:t>  Dialogue</a:t>
            </a:r>
          </a:p>
        </p:txBody>
      </p:sp>
      <p:sp>
        <p:nvSpPr>
          <p:cNvPr id="5" name="Rounded Rectangle 3">
            <a:extLst>
              <a:ext uri="{FF2B5EF4-FFF2-40B4-BE49-F238E27FC236}">
                <a16:creationId xmlns:a16="http://schemas.microsoft.com/office/drawing/2014/main" id="{604AAB71-7170-1C43-75FA-9D7F7D830D8A}"/>
              </a:ext>
            </a:extLst>
          </p:cNvPr>
          <p:cNvSpPr/>
          <p:nvPr/>
        </p:nvSpPr>
        <p:spPr>
          <a:xfrm flipV="1">
            <a:off x="389000" y="1664941"/>
            <a:ext cx="2655040" cy="86916"/>
          </a:xfrm>
          <a:prstGeom prst="roundRect">
            <a:avLst>
              <a:gd name="adj" fmla="val 50000"/>
            </a:avLst>
          </a:prstGeom>
          <a:solidFill>
            <a:schemeClr val="accent3"/>
          </a:solidFill>
          <a:ln w="12700">
            <a:miter lim="400000"/>
          </a:ln>
        </p:spPr>
        <p:txBody>
          <a:bodyPr lIns="45719" rIns="45719" anchor="ctr"/>
          <a:lstStyle/>
          <a:p>
            <a:pPr algn="ctr">
              <a:defRPr sz="700">
                <a:solidFill>
                  <a:srgbClr val="FFFFFF"/>
                </a:solidFill>
                <a:latin typeface="+mn-lt"/>
                <a:ea typeface="+mn-ea"/>
                <a:cs typeface="+mn-cs"/>
                <a:sym typeface="Source Sans Pro Regular"/>
              </a:defRPr>
            </a:pPr>
            <a:endParaRPr/>
          </a:p>
        </p:txBody>
      </p:sp>
    </p:spTree>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3" name="Espace réservé du contenu 2"/>
          <p:cNvSpPr txBox="1">
            <a:spLocks noGrp="1"/>
          </p:cNvSpPr>
          <p:nvPr>
            <p:ph type="body" idx="1"/>
          </p:nvPr>
        </p:nvSpPr>
        <p:spPr>
          <a:xfrm>
            <a:off x="4273550" y="1943100"/>
            <a:ext cx="7529514" cy="4446588"/>
          </a:xfrm>
          <a:prstGeom prst="rect">
            <a:avLst/>
          </a:prstGeom>
        </p:spPr>
        <p:txBody>
          <a:bodyPr/>
          <a:lstStyle/>
          <a:p>
            <a:pPr marL="0" indent="0">
              <a:buSzTx/>
              <a:buNone/>
              <a:defRPr sz="2400"/>
            </a:pPr>
            <a:r>
              <a:rPr dirty="0"/>
              <a:t>It depends on the other person’s feelings and whether he or she is comfortable with the behaviour. It also depends on the objective standard whether the behaviour could reasonably be expected to cause offence or humiliation to the other person. So, you have to use your judgment.</a:t>
            </a:r>
          </a:p>
          <a:p>
            <a:pPr marL="0" indent="0">
              <a:buSzTx/>
              <a:buNone/>
              <a:defRPr sz="2400"/>
            </a:pPr>
            <a:endParaRPr dirty="0"/>
          </a:p>
          <a:p>
            <a:pPr marL="0" indent="0">
              <a:buSzTx/>
              <a:buNone/>
              <a:defRPr sz="2400">
                <a:solidFill>
                  <a:srgbClr val="002060"/>
                </a:solidFill>
              </a:defRPr>
            </a:pPr>
            <a:r>
              <a:rPr dirty="0"/>
              <a:t>Oliver</a:t>
            </a:r>
            <a:r>
              <a:rPr dirty="0">
                <a:solidFill>
                  <a:srgbClr val="0070C0"/>
                </a:solidFill>
              </a:rPr>
              <a:t>:</a:t>
            </a:r>
            <a:r>
              <a:rPr dirty="0">
                <a:solidFill>
                  <a:srgbClr val="000000"/>
                </a:solidFill>
              </a:rPr>
              <a:t> Does this mean that you can’t even smile at someone?</a:t>
            </a:r>
          </a:p>
          <a:p>
            <a:pPr marL="0" indent="0">
              <a:buSzTx/>
              <a:buNone/>
              <a:defRPr sz="2400"/>
            </a:pPr>
            <a:endParaRPr dirty="0">
              <a:solidFill>
                <a:srgbClr val="000000"/>
              </a:solidFill>
            </a:endParaRPr>
          </a:p>
          <a:p>
            <a:pPr marL="0" indent="0">
              <a:buSzTx/>
              <a:buNone/>
              <a:defRPr sz="2400"/>
            </a:pPr>
            <a:r>
              <a:rPr dirty="0"/>
              <a:t>What do YOU think?</a:t>
            </a:r>
            <a:br>
              <a:rPr dirty="0"/>
            </a:br>
            <a:endParaRPr dirty="0"/>
          </a:p>
        </p:txBody>
      </p:sp>
      <p:sp>
        <p:nvSpPr>
          <p:cNvPr id="4" name="Title 1">
            <a:extLst>
              <a:ext uri="{FF2B5EF4-FFF2-40B4-BE49-F238E27FC236}">
                <a16:creationId xmlns:a16="http://schemas.microsoft.com/office/drawing/2014/main" id="{95EBD751-EAF2-5422-2D42-EC00E3FCA0D8}"/>
              </a:ext>
            </a:extLst>
          </p:cNvPr>
          <p:cNvSpPr txBox="1">
            <a:spLocks/>
          </p:cNvSpPr>
          <p:nvPr/>
        </p:nvSpPr>
        <p:spPr>
          <a:xfrm>
            <a:off x="393763" y="158332"/>
            <a:ext cx="3264196" cy="193237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tIns="45720" rIns="45719" bIns="45720" anchor="ctr">
            <a:normAutofit/>
          </a:bodyPr>
          <a:lstStyle>
            <a:lvl1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r>
              <a:rPr lang="hu-HU" b="1" dirty="0"/>
              <a:t>Scenario 2  Discussion</a:t>
            </a:r>
          </a:p>
        </p:txBody>
      </p:sp>
      <p:sp>
        <p:nvSpPr>
          <p:cNvPr id="5" name="Rounded Rectangle 3">
            <a:extLst>
              <a:ext uri="{FF2B5EF4-FFF2-40B4-BE49-F238E27FC236}">
                <a16:creationId xmlns:a16="http://schemas.microsoft.com/office/drawing/2014/main" id="{540190FB-5109-55AC-106C-5FB1DE8DD717}"/>
              </a:ext>
            </a:extLst>
          </p:cNvPr>
          <p:cNvSpPr/>
          <p:nvPr/>
        </p:nvSpPr>
        <p:spPr>
          <a:xfrm flipV="1">
            <a:off x="389000" y="1664941"/>
            <a:ext cx="2655040" cy="86916"/>
          </a:xfrm>
          <a:prstGeom prst="roundRect">
            <a:avLst>
              <a:gd name="adj" fmla="val 50000"/>
            </a:avLst>
          </a:prstGeom>
          <a:solidFill>
            <a:schemeClr val="accent3"/>
          </a:solidFill>
          <a:ln w="12700">
            <a:miter lim="400000"/>
          </a:ln>
        </p:spPr>
        <p:txBody>
          <a:bodyPr lIns="45719" rIns="45719" anchor="ctr"/>
          <a:lstStyle/>
          <a:p>
            <a:pPr algn="ctr">
              <a:defRPr sz="700">
                <a:solidFill>
                  <a:srgbClr val="FFFFFF"/>
                </a:solidFill>
                <a:latin typeface="+mn-lt"/>
                <a:ea typeface="+mn-ea"/>
                <a:cs typeface="+mn-cs"/>
                <a:sym typeface="Source Sans Pro Regular"/>
              </a:defRPr>
            </a:pPr>
            <a:endParaRPr/>
          </a:p>
        </p:txBody>
      </p:sp>
    </p:spTree>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9" name="Espace réservé du contenu 2"/>
          <p:cNvSpPr txBox="1">
            <a:spLocks noGrp="1"/>
          </p:cNvSpPr>
          <p:nvPr>
            <p:ph type="body" idx="1"/>
          </p:nvPr>
        </p:nvSpPr>
        <p:spPr>
          <a:prstGeom prst="rect">
            <a:avLst/>
          </a:prstGeom>
        </p:spPr>
        <p:txBody>
          <a:bodyPr/>
          <a:lstStyle/>
          <a:p>
            <a:pPr marL="253999" indent="-253999">
              <a:defRPr sz="2300"/>
            </a:pPr>
            <a:r>
              <a:rPr dirty="0"/>
              <a:t>No, smiling is okay. </a:t>
            </a:r>
          </a:p>
          <a:p>
            <a:pPr marL="253999" indent="-253999">
              <a:defRPr sz="2300"/>
            </a:pPr>
            <a:r>
              <a:rPr dirty="0"/>
              <a:t>There are a lot of different types of </a:t>
            </a:r>
            <a:r>
              <a:rPr dirty="0" err="1"/>
              <a:t>behaviours</a:t>
            </a:r>
            <a:r>
              <a:rPr dirty="0"/>
              <a:t> that may be considered sexually harassing. </a:t>
            </a:r>
          </a:p>
          <a:p>
            <a:pPr marL="253999" indent="-253999">
              <a:defRPr sz="2300"/>
            </a:pPr>
            <a:r>
              <a:rPr dirty="0"/>
              <a:t>Let's look at some examples of sexual harassment:</a:t>
            </a:r>
          </a:p>
          <a:p>
            <a:pPr marL="0" indent="0">
              <a:buClr>
                <a:schemeClr val="accent3">
                  <a:lumOff val="-6274"/>
                </a:schemeClr>
              </a:buClr>
              <a:buSzTx/>
              <a:buNone/>
              <a:defRPr sz="2300"/>
            </a:pPr>
            <a:endParaRPr dirty="0"/>
          </a:p>
          <a:p>
            <a:pPr marL="508000" lvl="1" indent="-254000">
              <a:spcBef>
                <a:spcPts val="100"/>
              </a:spcBef>
              <a:buFont typeface="Courier New"/>
              <a:buChar char="o"/>
              <a:defRPr sz="2300"/>
            </a:pPr>
            <a:r>
              <a:rPr dirty="0"/>
              <a:t>Suggestive comments or sexual remarks.</a:t>
            </a:r>
          </a:p>
          <a:p>
            <a:pPr marL="508000" lvl="1" indent="-254000">
              <a:spcBef>
                <a:spcPts val="100"/>
              </a:spcBef>
              <a:buFont typeface="Courier New"/>
              <a:buChar char="o"/>
              <a:defRPr sz="2300"/>
            </a:pPr>
            <a:r>
              <a:rPr dirty="0"/>
              <a:t>Exhibiting materials of a sexual nature, such as pornographic screensavers.</a:t>
            </a:r>
          </a:p>
          <a:p>
            <a:pPr marL="508000" lvl="1" indent="-254000">
              <a:spcBef>
                <a:spcPts val="100"/>
              </a:spcBef>
              <a:buFont typeface="Courier New"/>
              <a:buChar char="o"/>
              <a:defRPr sz="2300"/>
            </a:pPr>
            <a:r>
              <a:rPr dirty="0"/>
              <a:t>Crude or obscene language or gestures or telling sexual jokes.</a:t>
            </a:r>
          </a:p>
          <a:p>
            <a:pPr marL="508000" lvl="1" indent="-254000">
              <a:spcBef>
                <a:spcPts val="100"/>
              </a:spcBef>
              <a:buFont typeface="Courier New"/>
              <a:buChar char="o"/>
              <a:defRPr sz="2300"/>
            </a:pPr>
            <a:r>
              <a:rPr dirty="0"/>
              <a:t>Repeated comments of a sexual nature about a colleague’s personal appearance.</a:t>
            </a:r>
          </a:p>
          <a:p>
            <a:pPr marL="508000" lvl="1" indent="-254000">
              <a:spcBef>
                <a:spcPts val="100"/>
              </a:spcBef>
              <a:buFont typeface="Courier New"/>
              <a:buChar char="o"/>
              <a:defRPr sz="2300"/>
            </a:pPr>
            <a:r>
              <a:rPr dirty="0"/>
              <a:t>Persistent and unwelcome invitations to social activities.</a:t>
            </a:r>
          </a:p>
          <a:p>
            <a:pPr marL="508000" lvl="1" indent="-254000">
              <a:spcBef>
                <a:spcPts val="100"/>
              </a:spcBef>
              <a:buFont typeface="Courier New"/>
              <a:buChar char="o"/>
              <a:defRPr sz="2300"/>
            </a:pPr>
            <a:r>
              <a:rPr dirty="0"/>
              <a:t>Deliberate and unsolicited physical contact, or unwelcome close physical proximity.</a:t>
            </a:r>
          </a:p>
        </p:txBody>
      </p:sp>
      <p:sp>
        <p:nvSpPr>
          <p:cNvPr id="2" name="Title 1">
            <a:extLst>
              <a:ext uri="{FF2B5EF4-FFF2-40B4-BE49-F238E27FC236}">
                <a16:creationId xmlns:a16="http://schemas.microsoft.com/office/drawing/2014/main" id="{30C95BAC-4C45-EC9B-AC79-2B1720800532}"/>
              </a:ext>
            </a:extLst>
          </p:cNvPr>
          <p:cNvSpPr txBox="1">
            <a:spLocks/>
          </p:cNvSpPr>
          <p:nvPr/>
        </p:nvSpPr>
        <p:spPr>
          <a:xfrm>
            <a:off x="393763" y="158332"/>
            <a:ext cx="3264196" cy="193237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chor="ctr">
            <a:normAutofit/>
          </a:bodyPr>
          <a:lstStyle>
            <a:lvl1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r>
              <a:rPr lang="hu-HU" b="1" dirty="0"/>
              <a:t>Scenario 2  Debriefing</a:t>
            </a:r>
          </a:p>
        </p:txBody>
      </p:sp>
      <p:sp>
        <p:nvSpPr>
          <p:cNvPr id="3" name="Rounded Rectangle 3">
            <a:extLst>
              <a:ext uri="{FF2B5EF4-FFF2-40B4-BE49-F238E27FC236}">
                <a16:creationId xmlns:a16="http://schemas.microsoft.com/office/drawing/2014/main" id="{770C72D4-6A32-1683-B0AA-27F4DD70F7E0}"/>
              </a:ext>
            </a:extLst>
          </p:cNvPr>
          <p:cNvSpPr/>
          <p:nvPr/>
        </p:nvSpPr>
        <p:spPr>
          <a:xfrm flipV="1">
            <a:off x="389000" y="1664941"/>
            <a:ext cx="2655040" cy="86916"/>
          </a:xfrm>
          <a:prstGeom prst="roundRect">
            <a:avLst>
              <a:gd name="adj" fmla="val 50000"/>
            </a:avLst>
          </a:prstGeom>
          <a:solidFill>
            <a:schemeClr val="accent3"/>
          </a:solidFill>
          <a:ln w="12700">
            <a:miter lim="400000"/>
          </a:ln>
        </p:spPr>
        <p:txBody>
          <a:bodyPr lIns="45719" rIns="45719" anchor="ctr"/>
          <a:lstStyle/>
          <a:p>
            <a:pPr algn="ctr">
              <a:defRPr sz="700">
                <a:solidFill>
                  <a:srgbClr val="FFFFFF"/>
                </a:solidFill>
                <a:latin typeface="+mn-lt"/>
                <a:ea typeface="+mn-ea"/>
                <a:cs typeface="+mn-cs"/>
                <a:sym typeface="Source Sans Pro Regular"/>
              </a:defRPr>
            </a:pPr>
            <a:endParaRPr/>
          </a:p>
        </p:txBody>
      </p:sp>
    </p:spTree>
  </p:cSld>
  <p:clrMapOvr>
    <a:masterClrMapping/>
  </p:clrMapOvr>
  <p:transition spd="med"/>
</p:sld>
</file>

<file path=ppt/theme/theme1.xml><?xml version="1.0" encoding="utf-8"?>
<a:theme xmlns:a="http://schemas.openxmlformats.org/drawingml/2006/main" name="RRT_Theme_v3">
  <a:themeElements>
    <a:clrScheme name="RRT_Theme_v3">
      <a:dk1>
        <a:srgbClr val="000000"/>
      </a:dk1>
      <a:lt1>
        <a:srgbClr val="FFFFFF"/>
      </a:lt1>
      <a:dk2>
        <a:srgbClr val="A7A7A7"/>
      </a:dk2>
      <a:lt2>
        <a:srgbClr val="535353"/>
      </a:lt2>
      <a:accent1>
        <a:srgbClr val="021F64"/>
      </a:accent1>
      <a:accent2>
        <a:srgbClr val="A2010B"/>
      </a:accent2>
      <a:accent3>
        <a:srgbClr val="65A000"/>
      </a:accent3>
      <a:accent4>
        <a:srgbClr val="00A0DF"/>
      </a:accent4>
      <a:accent5>
        <a:srgbClr val="5B9BD5"/>
      </a:accent5>
      <a:accent6>
        <a:srgbClr val="70AD47"/>
      </a:accent6>
      <a:hlink>
        <a:srgbClr val="0000FF"/>
      </a:hlink>
      <a:folHlink>
        <a:srgbClr val="FF00FF"/>
      </a:folHlink>
    </a:clrScheme>
    <a:fontScheme name="RRT_Theme_v3">
      <a:majorFont>
        <a:latin typeface="Helvetica"/>
        <a:ea typeface="Helvetica"/>
        <a:cs typeface="Helvetica"/>
      </a:majorFont>
      <a:minorFont>
        <a:latin typeface="Source Sans Pro Regular"/>
        <a:ea typeface="Source Sans Pro Regular"/>
        <a:cs typeface="Source Sans Pro Regular"/>
      </a:minorFont>
    </a:fontScheme>
    <a:fmtScheme name="RRT_Theme_v3">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2700" cap="flat">
          <a:solidFill>
            <a:schemeClr val="accent1"/>
          </a:solidFill>
          <a:prstDash val="solid"/>
          <a:miter lim="800000"/>
        </a:ln>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RRT_Theme_v3">
  <a:themeElements>
    <a:clrScheme name="RRT_Theme_v3">
      <a:dk1>
        <a:srgbClr val="000000"/>
      </a:dk1>
      <a:lt1>
        <a:srgbClr val="FFFFFF"/>
      </a:lt1>
      <a:dk2>
        <a:srgbClr val="A7A7A7"/>
      </a:dk2>
      <a:lt2>
        <a:srgbClr val="535353"/>
      </a:lt2>
      <a:accent1>
        <a:srgbClr val="021F64"/>
      </a:accent1>
      <a:accent2>
        <a:srgbClr val="A2010B"/>
      </a:accent2>
      <a:accent3>
        <a:srgbClr val="65A000"/>
      </a:accent3>
      <a:accent4>
        <a:srgbClr val="00A0DF"/>
      </a:accent4>
      <a:accent5>
        <a:srgbClr val="5B9BD5"/>
      </a:accent5>
      <a:accent6>
        <a:srgbClr val="70AD47"/>
      </a:accent6>
      <a:hlink>
        <a:srgbClr val="0000FF"/>
      </a:hlink>
      <a:folHlink>
        <a:srgbClr val="FF00FF"/>
      </a:folHlink>
    </a:clrScheme>
    <a:fontScheme name="RRT_Theme_v3">
      <a:majorFont>
        <a:latin typeface="Helvetica"/>
        <a:ea typeface="Helvetica"/>
        <a:cs typeface="Helvetica"/>
      </a:majorFont>
      <a:minorFont>
        <a:latin typeface="Source Sans Pro Regular"/>
        <a:ea typeface="Source Sans Pro Regular"/>
        <a:cs typeface="Source Sans Pro Regular"/>
      </a:minorFont>
    </a:fontScheme>
    <a:fmtScheme name="RRT_Theme_v3">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2700" cap="flat">
          <a:solidFill>
            <a:schemeClr val="accent1"/>
          </a:solidFill>
          <a:prstDash val="solid"/>
          <a:miter lim="800000"/>
        </a:ln>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63D8C0AFE3A8684EAD891AA7EE49FBD9" ma:contentTypeVersion="16" ma:contentTypeDescription="Create a new document." ma:contentTypeScope="" ma:versionID="9ac26170f589b5d8b8b5a62825d76a84">
  <xsd:schema xmlns:xsd="http://www.w3.org/2001/XMLSchema" xmlns:xs="http://www.w3.org/2001/XMLSchema" xmlns:p="http://schemas.microsoft.com/office/2006/metadata/properties" xmlns:ns2="e2a64997-203d-4655-a595-383c2eb1e865" xmlns:ns3="450f158c-397a-4a9d-b005-a44c92e0fccb" targetNamespace="http://schemas.microsoft.com/office/2006/metadata/properties" ma:root="true" ma:fieldsID="c48eb46232bbfdf9c03e80ab561c633b" ns2:_="" ns3:_="">
    <xsd:import namespace="e2a64997-203d-4655-a595-383c2eb1e865"/>
    <xsd:import namespace="450f158c-397a-4a9d-b005-a44c92e0fccb"/>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element ref="ns2:MediaServiceAutoTags" minOccurs="0"/>
                <xsd:element ref="ns2:MediaServiceOCR" minOccurs="0"/>
                <xsd:element ref="ns2:MediaServiceGenerationTime" minOccurs="0"/>
                <xsd:element ref="ns2:MediaServiceEventHashCode" minOccurs="0"/>
                <xsd:element ref="ns2:MediaServiceLocation" minOccurs="0"/>
                <xsd:element ref="ns3:SharedWithUsers" minOccurs="0"/>
                <xsd:element ref="ns3:SharedWithDetails" minOccurs="0"/>
                <xsd:element ref="ns2:MediaLengthInSeconds" minOccurs="0"/>
                <xsd:element ref="ns2:lcf76f155ced4ddcb4097134ff3c332f" minOccurs="0"/>
                <xsd:element ref="ns3: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2a64997-203d-4655-a595-383c2eb1e86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Location" ma:index="17" nillable="true" ma:displayName="Location" ma:internalName="MediaServiceLocation" ma:readOnly="true">
      <xsd:simpleType>
        <xsd:restriction base="dms:Text"/>
      </xsd:simpleType>
    </xsd:element>
    <xsd:element name="MediaLengthInSeconds" ma:index="20" nillable="true" ma:displayName="MediaLengthInSeconds" ma:hidden="true" ma:internalName="MediaLengthInSeconds" ma:readOnly="true">
      <xsd:simpleType>
        <xsd:restriction base="dms:Unknown"/>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aa4eac88-8ae6-4a96-90c7-97bc93c844ef"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450f158c-397a-4a9d-b005-a44c92e0fccb" elementFormDefault="qualified">
    <xsd:import namespace="http://schemas.microsoft.com/office/2006/documentManagement/types"/>
    <xsd:import namespace="http://schemas.microsoft.com/office/infopath/2007/PartnerControls"/>
    <xsd:element name="SharedWithUsers" ma:index="1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internalName="SharedWithDetails" ma:readOnly="true">
      <xsd:simpleType>
        <xsd:restriction base="dms:Note">
          <xsd:maxLength value="255"/>
        </xsd:restriction>
      </xsd:simpleType>
    </xsd:element>
    <xsd:element name="TaxCatchAll" ma:index="23" nillable="true" ma:displayName="Taxonomy Catch All Column" ma:hidden="true" ma:list="{92caf602-7482-4721-838f-b4f5b717ddac}" ma:internalName="TaxCatchAll" ma:showField="CatchAllData" ma:web="450f158c-397a-4a9d-b005-a44c92e0fccb">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TaxCatchAll xmlns="450f158c-397a-4a9d-b005-a44c92e0fccb" xsi:nil="true"/>
    <lcf76f155ced4ddcb4097134ff3c332f xmlns="e2a64997-203d-4655-a595-383c2eb1e865">
      <Terms xmlns="http://schemas.microsoft.com/office/infopath/2007/PartnerControls"/>
    </lcf76f155ced4ddcb4097134ff3c332f>
    <SharedWithUsers xmlns="450f158c-397a-4a9d-b005-a44c92e0fccb">
      <UserInfo>
        <DisplayName/>
        <AccountId xsi:nil="true"/>
        <AccountType/>
      </UserInfo>
    </SharedWithUsers>
    <MediaLengthInSeconds xmlns="e2a64997-203d-4655-a595-383c2eb1e865"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64750AFF-2B6F-4722-A2AF-AF48EDCE72C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e2a64997-203d-4655-a595-383c2eb1e865"/>
    <ds:schemaRef ds:uri="450f158c-397a-4a9d-b005-a44c92e0fccb"/>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88EE657F-7505-49C8-8967-658BD4F8325C}">
  <ds:schemaRefs>
    <ds:schemaRef ds:uri="http://purl.org/dc/dcmitype/"/>
    <ds:schemaRef ds:uri="9ca0fa8f-1020-4790-a298-914e539c43a5"/>
    <ds:schemaRef ds:uri="1545eeb8-3090-4573-a4ea-6910cac27a03"/>
    <ds:schemaRef ds:uri="http://schemas.openxmlformats.org/package/2006/metadata/core-properties"/>
    <ds:schemaRef ds:uri="http://purl.org/dc/elements/1.1/"/>
    <ds:schemaRef ds:uri="http://schemas.microsoft.com/office/2006/metadata/properties"/>
    <ds:schemaRef ds:uri="http://schemas.microsoft.com/office/infopath/2007/PartnerControls"/>
    <ds:schemaRef ds:uri="http://schemas.microsoft.com/office/2006/documentManagement/types"/>
    <ds:schemaRef ds:uri="http://www.w3.org/XML/1998/namespace"/>
    <ds:schemaRef ds:uri="http://purl.org/dc/terms/"/>
    <ds:schemaRef ds:uri="450f158c-397a-4a9d-b005-a44c92e0fccb"/>
    <ds:schemaRef ds:uri="e2a64997-203d-4655-a595-383c2eb1e865"/>
  </ds:schemaRefs>
</ds:datastoreItem>
</file>

<file path=customXml/itemProps3.xml><?xml version="1.0" encoding="utf-8"?>
<ds:datastoreItem xmlns:ds="http://schemas.openxmlformats.org/officeDocument/2006/customXml" ds:itemID="{EC6CD3B9-DDF3-416B-A1C2-66AA54C30BE5}">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30</TotalTime>
  <Words>1079</Words>
  <Application>Microsoft Office PowerPoint</Application>
  <PresentationFormat>Widescreen</PresentationFormat>
  <Paragraphs>97</Paragraphs>
  <Slides>15</Slides>
  <Notes>2</Notes>
  <HiddenSlides>0</HiddenSlides>
  <MMClips>0</MMClips>
  <ScaleCrop>false</ScaleCrop>
  <HeadingPairs>
    <vt:vector size="4" baseType="variant">
      <vt:variant>
        <vt:lpstr>Theme</vt:lpstr>
      </vt:variant>
      <vt:variant>
        <vt:i4>1</vt:i4>
      </vt:variant>
      <vt:variant>
        <vt:lpstr>Slide Titles</vt:lpstr>
      </vt:variant>
      <vt:variant>
        <vt:i4>15</vt:i4>
      </vt:variant>
    </vt:vector>
  </HeadingPairs>
  <TitlesOfParts>
    <vt:vector size="16" baseType="lpstr">
      <vt:lpstr>RRT_Theme_v3</vt:lpstr>
      <vt:lpstr>Prevention and Response to Sexual Exploitation, Abuse and Harassment   Workplace scenarios  </vt:lpstr>
      <vt:lpstr>Introduction</vt:lpstr>
      <vt:lpstr>Learning objectives</vt:lpstr>
      <vt:lpstr>Scenario 1   Nagi and Agnet</vt:lpstr>
      <vt:lpstr>Scenario 1  Questions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Prevention andResponseto Sexual Exploitation, Abuse and Harassment Workplace scenarios  </dc:title>
  <dc:creator>Szilvia Horváth</dc:creator>
  <cp:lastModifiedBy>GOMEZ, Paula</cp:lastModifiedBy>
  <cp:revision>10</cp:revision>
  <dcterms:modified xsi:type="dcterms:W3CDTF">2023-04-07T10:26:57Z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0x01010063D8C0AFE3A8684EAD891AA7EE49FBD9</vt:lpwstr>
  </property>
  <property fmtid="{D5CDD505-2E9C-101B-9397-08002B2CF9AE}" pid="3" name="MediaServiceImageTags">
    <vt:lpwstr/>
  </property>
  <property fmtid="{D5CDD505-2E9C-101B-9397-08002B2CF9AE}" pid="4" name="Order">
    <vt:r8>137500</vt:r8>
  </property>
  <property fmtid="{D5CDD505-2E9C-101B-9397-08002B2CF9AE}" pid="5" name="xd_Signature">
    <vt:bool>false</vt:bool>
  </property>
  <property fmtid="{D5CDD505-2E9C-101B-9397-08002B2CF9AE}" pid="6" name="xd_ProgID">
    <vt:lpwstr/>
  </property>
  <property fmtid="{D5CDD505-2E9C-101B-9397-08002B2CF9AE}" pid="7" name="_SourceUrl">
    <vt:lpwstr/>
  </property>
  <property fmtid="{D5CDD505-2E9C-101B-9397-08002B2CF9AE}" pid="8" name="_SharedFileIndex">
    <vt:lpwstr/>
  </property>
  <property fmtid="{D5CDD505-2E9C-101B-9397-08002B2CF9AE}" pid="9" name="ComplianceAssetId">
    <vt:lpwstr/>
  </property>
  <property fmtid="{D5CDD505-2E9C-101B-9397-08002B2CF9AE}" pid="10" name="TemplateUrl">
    <vt:lpwstr/>
  </property>
  <property fmtid="{D5CDD505-2E9C-101B-9397-08002B2CF9AE}" pid="11" name="_ExtendedDescription">
    <vt:lpwstr/>
  </property>
  <property fmtid="{D5CDD505-2E9C-101B-9397-08002B2CF9AE}" pid="12" name="TriggerFlowInfo">
    <vt:lpwstr/>
  </property>
</Properties>
</file>